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Lst>
  <p:notesMasterIdLst>
    <p:notesMasterId r:id="rId32"/>
  </p:notesMasterIdLst>
  <p:handoutMasterIdLst>
    <p:handoutMasterId r:id="rId33"/>
  </p:handoutMasterIdLst>
  <p:sldIdLst>
    <p:sldId id="1398" r:id="rId5"/>
    <p:sldId id="1412" r:id="rId6"/>
    <p:sldId id="1436" r:id="rId7"/>
    <p:sldId id="1437" r:id="rId8"/>
    <p:sldId id="1438" r:id="rId9"/>
    <p:sldId id="1419" r:id="rId10"/>
    <p:sldId id="1417" r:id="rId11"/>
    <p:sldId id="1442" r:id="rId12"/>
    <p:sldId id="1439" r:id="rId13"/>
    <p:sldId id="1422" r:id="rId14"/>
    <p:sldId id="1440" r:id="rId15"/>
    <p:sldId id="1441" r:id="rId16"/>
    <p:sldId id="1415" r:id="rId17"/>
    <p:sldId id="1420" r:id="rId18"/>
    <p:sldId id="1421" r:id="rId19"/>
    <p:sldId id="1424" r:id="rId20"/>
    <p:sldId id="1425" r:id="rId21"/>
    <p:sldId id="1426" r:id="rId22"/>
    <p:sldId id="1427" r:id="rId23"/>
    <p:sldId id="1428" r:id="rId24"/>
    <p:sldId id="1429" r:id="rId25"/>
    <p:sldId id="1430" r:id="rId26"/>
    <p:sldId id="1431" r:id="rId27"/>
    <p:sldId id="1432" r:id="rId28"/>
    <p:sldId id="1433" r:id="rId29"/>
    <p:sldId id="1434" r:id="rId30"/>
    <p:sldId id="143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97F"/>
    <a:srgbClr val="003E41"/>
    <a:srgbClr val="000000"/>
    <a:srgbClr val="FFFFFF"/>
    <a:srgbClr val="A4D68F"/>
    <a:srgbClr val="CCB7DA"/>
    <a:srgbClr val="A0E3F8"/>
    <a:srgbClr val="5DC9D1"/>
    <a:srgbClr val="12B8EC"/>
    <a:srgbClr val="67BB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3530" autoAdjust="0"/>
  </p:normalViewPr>
  <p:slideViewPr>
    <p:cSldViewPr snapToGrid="0" snapToObjects="1">
      <p:cViewPr varScale="1">
        <p:scale>
          <a:sx n="71" d="100"/>
          <a:sy n="71" d="100"/>
        </p:scale>
        <p:origin x="76" y="180"/>
      </p:cViewPr>
      <p:guideLst>
        <p:guide orient="horz" pos="2904"/>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napToObjects="1" showGuides="1">
      <p:cViewPr varScale="1">
        <p:scale>
          <a:sx n="84" d="100"/>
          <a:sy n="84" d="100"/>
        </p:scale>
        <p:origin x="57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ie Bertolino" userId="6e2ff7d1-6aaf-4a78-8b37-7e2db6400483" providerId="ADAL" clId="{0B4913B7-9059-4ECD-B97E-54FCDA4536E5}"/>
    <pc:docChg chg="undo custSel addSld delSld">
      <pc:chgData name="Abbie Bertolino" userId="6e2ff7d1-6aaf-4a78-8b37-7e2db6400483" providerId="ADAL" clId="{0B4913B7-9059-4ECD-B97E-54FCDA4536E5}" dt="2020-07-02T15:12:49.421" v="8" actId="47"/>
      <pc:docMkLst>
        <pc:docMk/>
      </pc:docMkLst>
      <pc:sldChg chg="add del">
        <pc:chgData name="Abbie Bertolino" userId="6e2ff7d1-6aaf-4a78-8b37-7e2db6400483" providerId="ADAL" clId="{0B4913B7-9059-4ECD-B97E-54FCDA4536E5}" dt="2020-07-02T15:12:29.516" v="5" actId="47"/>
        <pc:sldMkLst>
          <pc:docMk/>
          <pc:sldMk cId="3910788541" sldId="1347"/>
        </pc:sldMkLst>
      </pc:sldChg>
      <pc:sldChg chg="add del">
        <pc:chgData name="Abbie Bertolino" userId="6e2ff7d1-6aaf-4a78-8b37-7e2db6400483" providerId="ADAL" clId="{0B4913B7-9059-4ECD-B97E-54FCDA4536E5}" dt="2020-07-02T15:12:47.211" v="7" actId="47"/>
        <pc:sldMkLst>
          <pc:docMk/>
          <pc:sldMk cId="69737065" sldId="1398"/>
        </pc:sldMkLst>
      </pc:sldChg>
      <pc:sldChg chg="add del">
        <pc:chgData name="Abbie Bertolino" userId="6e2ff7d1-6aaf-4a78-8b37-7e2db6400483" providerId="ADAL" clId="{0B4913B7-9059-4ECD-B97E-54FCDA4536E5}" dt="2020-07-02T15:12:03.176" v="3" actId="47"/>
        <pc:sldMkLst>
          <pc:docMk/>
          <pc:sldMk cId="2815436809" sldId="1411"/>
        </pc:sldMkLst>
      </pc:sldChg>
      <pc:sldChg chg="del">
        <pc:chgData name="Abbie Bertolino" userId="6e2ff7d1-6aaf-4a78-8b37-7e2db6400483" providerId="ADAL" clId="{0B4913B7-9059-4ECD-B97E-54FCDA4536E5}" dt="2020-07-02T15:12:29.516" v="5" actId="47"/>
        <pc:sldMkLst>
          <pc:docMk/>
          <pc:sldMk cId="1683805099" sldId="1415"/>
        </pc:sldMkLst>
      </pc:sldChg>
      <pc:sldChg chg="del">
        <pc:chgData name="Abbie Bertolino" userId="6e2ff7d1-6aaf-4a78-8b37-7e2db6400483" providerId="ADAL" clId="{0B4913B7-9059-4ECD-B97E-54FCDA4536E5}" dt="2020-07-02T15:12:29.516" v="5" actId="47"/>
        <pc:sldMkLst>
          <pc:docMk/>
          <pc:sldMk cId="3541045716" sldId="1416"/>
        </pc:sldMkLst>
      </pc:sldChg>
      <pc:sldChg chg="del">
        <pc:chgData name="Abbie Bertolino" userId="6e2ff7d1-6aaf-4a78-8b37-7e2db6400483" providerId="ADAL" clId="{0B4913B7-9059-4ECD-B97E-54FCDA4536E5}" dt="2020-07-02T15:12:49.421" v="8" actId="47"/>
        <pc:sldMkLst>
          <pc:docMk/>
          <pc:sldMk cId="1215981619" sldId="1417"/>
        </pc:sldMkLst>
      </pc:sldChg>
      <pc:sldChg chg="del">
        <pc:chgData name="Abbie Bertolino" userId="6e2ff7d1-6aaf-4a78-8b37-7e2db6400483" providerId="ADAL" clId="{0B4913B7-9059-4ECD-B97E-54FCDA4536E5}" dt="2020-07-02T15:12:05.506" v="4" actId="47"/>
        <pc:sldMkLst>
          <pc:docMk/>
          <pc:sldMk cId="1764171051" sldId="141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adgu\Desktop\Mitre%20ATT&amp;CK\ATT&amp;CK%20Framework.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6188963437320831E-2"/>
          <c:y val="8.1323739225848582E-2"/>
          <c:w val="0.84762207312535831"/>
          <c:h val="0.76320978606950773"/>
        </c:manualLayout>
      </c:layout>
      <c:pie3DChart>
        <c:varyColors val="1"/>
        <c:ser>
          <c:idx val="0"/>
          <c:order val="0"/>
          <c:tx>
            <c:strRef>
              <c:f>Sheet1!$O$7</c:f>
              <c:strCache>
                <c:ptCount val="1"/>
                <c:pt idx="0">
                  <c:v>Mitigations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A787-4F49-9867-B5141661109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A787-4F49-9867-B5141661109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A787-4F49-9867-B5141661109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A787-4F49-9867-B51416611099}"/>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Sheet1!$N$8:$N$11</c:f>
              <c:strCache>
                <c:ptCount val="4"/>
                <c:pt idx="0">
                  <c:v>Explicit</c:v>
                </c:pt>
                <c:pt idx="1">
                  <c:v>Implicit</c:v>
                </c:pt>
                <c:pt idx="2">
                  <c:v>Need to Squint</c:v>
                </c:pt>
                <c:pt idx="3">
                  <c:v>Do Not Mitigate</c:v>
                </c:pt>
              </c:strCache>
            </c:strRef>
          </c:cat>
          <c:val>
            <c:numRef>
              <c:f>Sheet1!$O$8:$O$11</c:f>
              <c:numCache>
                <c:formatCode>General</c:formatCode>
                <c:ptCount val="4"/>
                <c:pt idx="0">
                  <c:v>22</c:v>
                </c:pt>
                <c:pt idx="1">
                  <c:v>13</c:v>
                </c:pt>
                <c:pt idx="2">
                  <c:v>5</c:v>
                </c:pt>
                <c:pt idx="3">
                  <c:v>1</c:v>
                </c:pt>
              </c:numCache>
            </c:numRef>
          </c:val>
          <c:extLst>
            <c:ext xmlns:c16="http://schemas.microsoft.com/office/drawing/2014/chart" uri="{C3380CC4-5D6E-409C-BE32-E72D297353CC}">
              <c16:uniqueId val="{00000008-A787-4F49-9867-B51416611099}"/>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F1140-0E27-40C5-BD27-DDD3E58BA25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BE022034-F756-4CBD-A6BE-03EBA7CD003D}">
      <dgm:prSet/>
      <dgm:spPr/>
      <dgm:t>
        <a:bodyPr/>
        <a:lstStyle/>
        <a:p>
          <a:r>
            <a:rPr lang="en-US" dirty="0"/>
            <a:t>EXPLICIT</a:t>
          </a:r>
        </a:p>
      </dgm:t>
    </dgm:pt>
    <dgm:pt modelId="{06F8AFD3-7C8C-4A2D-ADE0-0128BF67B4E1}" type="parTrans" cxnId="{7734D22C-BD48-448B-BF0F-B4CE2AC8DAAB}">
      <dgm:prSet/>
      <dgm:spPr/>
      <dgm:t>
        <a:bodyPr/>
        <a:lstStyle/>
        <a:p>
          <a:endParaRPr lang="en-US"/>
        </a:p>
      </dgm:t>
    </dgm:pt>
    <dgm:pt modelId="{508943F4-A890-4A18-AD85-3D7569082140}" type="sibTrans" cxnId="{7734D22C-BD48-448B-BF0F-B4CE2AC8DAAB}">
      <dgm:prSet/>
      <dgm:spPr/>
      <dgm:t>
        <a:bodyPr/>
        <a:lstStyle/>
        <a:p>
          <a:endParaRPr lang="en-US"/>
        </a:p>
      </dgm:t>
    </dgm:pt>
    <dgm:pt modelId="{18F2D701-952F-4778-B036-C9B2E82D422C}">
      <dgm:prSet/>
      <dgm:spPr/>
      <dgm:t>
        <a:bodyPr/>
        <a:lstStyle/>
        <a:p>
          <a:r>
            <a:rPr lang="en-US" dirty="0"/>
            <a:t>One for one</a:t>
          </a:r>
        </a:p>
      </dgm:t>
    </dgm:pt>
    <dgm:pt modelId="{4414604B-0770-4123-92A5-5258BC86B02F}" type="parTrans" cxnId="{5228C02A-40CE-4E1E-8861-4E0F5B996E9B}">
      <dgm:prSet/>
      <dgm:spPr/>
      <dgm:t>
        <a:bodyPr/>
        <a:lstStyle/>
        <a:p>
          <a:endParaRPr lang="en-US"/>
        </a:p>
      </dgm:t>
    </dgm:pt>
    <dgm:pt modelId="{3C082B18-253B-4DD3-945B-711D7A202371}" type="sibTrans" cxnId="{5228C02A-40CE-4E1E-8861-4E0F5B996E9B}">
      <dgm:prSet/>
      <dgm:spPr/>
      <dgm:t>
        <a:bodyPr/>
        <a:lstStyle/>
        <a:p>
          <a:endParaRPr lang="en-US"/>
        </a:p>
      </dgm:t>
    </dgm:pt>
    <dgm:pt modelId="{D34CDA58-D78B-436A-80CC-8CE12BE07059}">
      <dgm:prSet/>
      <dgm:spPr/>
      <dgm:t>
        <a:bodyPr/>
        <a:lstStyle/>
        <a:p>
          <a:r>
            <a:rPr lang="en-US" dirty="0"/>
            <a:t>Straightforward</a:t>
          </a:r>
        </a:p>
      </dgm:t>
    </dgm:pt>
    <dgm:pt modelId="{E9A944C7-C1F8-425B-95E2-8B463C6FBB48}" type="parTrans" cxnId="{95E18363-3807-4338-99A7-BF60E6619523}">
      <dgm:prSet/>
      <dgm:spPr/>
      <dgm:t>
        <a:bodyPr/>
        <a:lstStyle/>
        <a:p>
          <a:endParaRPr lang="en-US"/>
        </a:p>
      </dgm:t>
    </dgm:pt>
    <dgm:pt modelId="{07734A61-F185-4D2F-8B5F-7BF641F1B293}" type="sibTrans" cxnId="{95E18363-3807-4338-99A7-BF60E6619523}">
      <dgm:prSet/>
      <dgm:spPr/>
      <dgm:t>
        <a:bodyPr/>
        <a:lstStyle/>
        <a:p>
          <a:endParaRPr lang="en-US"/>
        </a:p>
      </dgm:t>
    </dgm:pt>
    <dgm:pt modelId="{4A7858DD-F386-46A8-9E68-2362186BE090}">
      <dgm:prSet/>
      <dgm:spPr/>
      <dgm:t>
        <a:bodyPr/>
        <a:lstStyle/>
        <a:p>
          <a:r>
            <a:rPr lang="en-US" dirty="0"/>
            <a:t>22 out of 41</a:t>
          </a:r>
        </a:p>
      </dgm:t>
    </dgm:pt>
    <dgm:pt modelId="{0CBD6EAF-0AF3-45AD-A085-BC982A704A7A}" type="parTrans" cxnId="{1064AF18-B68F-4A41-9F13-C62B07BD080F}">
      <dgm:prSet/>
      <dgm:spPr/>
      <dgm:t>
        <a:bodyPr/>
        <a:lstStyle/>
        <a:p>
          <a:endParaRPr lang="en-US"/>
        </a:p>
      </dgm:t>
    </dgm:pt>
    <dgm:pt modelId="{A104A372-EDDA-4A04-B2AE-ED91ED5BAA1F}" type="sibTrans" cxnId="{1064AF18-B68F-4A41-9F13-C62B07BD080F}">
      <dgm:prSet/>
      <dgm:spPr/>
      <dgm:t>
        <a:bodyPr/>
        <a:lstStyle/>
        <a:p>
          <a:endParaRPr lang="en-US"/>
        </a:p>
      </dgm:t>
    </dgm:pt>
    <dgm:pt modelId="{BC4D0453-7778-4726-8099-6F413901D8D1}">
      <dgm:prSet/>
      <dgm:spPr/>
      <dgm:t>
        <a:bodyPr/>
        <a:lstStyle/>
        <a:p>
          <a:r>
            <a:rPr lang="en-US" dirty="0"/>
            <a:t>IMPLICIT</a:t>
          </a:r>
        </a:p>
      </dgm:t>
    </dgm:pt>
    <dgm:pt modelId="{FB760E8B-1C35-4709-A425-6F44614F91E1}" type="parTrans" cxnId="{E0624551-F95A-44D8-844E-8785B0FA0661}">
      <dgm:prSet/>
      <dgm:spPr/>
      <dgm:t>
        <a:bodyPr/>
        <a:lstStyle/>
        <a:p>
          <a:endParaRPr lang="en-US"/>
        </a:p>
      </dgm:t>
    </dgm:pt>
    <dgm:pt modelId="{DF597E3C-40C9-429A-8D3A-6566672A1EE1}" type="sibTrans" cxnId="{E0624551-F95A-44D8-844E-8785B0FA0661}">
      <dgm:prSet/>
      <dgm:spPr/>
      <dgm:t>
        <a:bodyPr/>
        <a:lstStyle/>
        <a:p>
          <a:endParaRPr lang="en-US"/>
        </a:p>
      </dgm:t>
    </dgm:pt>
    <dgm:pt modelId="{828ED944-8785-42C2-B47E-3E247A19946C}">
      <dgm:prSet/>
      <dgm:spPr/>
      <dgm:t>
        <a:bodyPr/>
        <a:lstStyle/>
        <a:p>
          <a:r>
            <a:rPr lang="en-US" dirty="0"/>
            <a:t>Covered</a:t>
          </a:r>
        </a:p>
      </dgm:t>
    </dgm:pt>
    <dgm:pt modelId="{E2C8AA16-3179-4F83-972F-BA08DCBFAA04}" type="parTrans" cxnId="{87883AD0-3A08-4FD9-B33A-D546CDA5DAE1}">
      <dgm:prSet/>
      <dgm:spPr/>
      <dgm:t>
        <a:bodyPr/>
        <a:lstStyle/>
        <a:p>
          <a:endParaRPr lang="en-US"/>
        </a:p>
      </dgm:t>
    </dgm:pt>
    <dgm:pt modelId="{F409C678-9C69-431D-ABAB-DCAAF03F45B6}" type="sibTrans" cxnId="{87883AD0-3A08-4FD9-B33A-D546CDA5DAE1}">
      <dgm:prSet/>
      <dgm:spPr/>
      <dgm:t>
        <a:bodyPr/>
        <a:lstStyle/>
        <a:p>
          <a:endParaRPr lang="en-US"/>
        </a:p>
      </dgm:t>
    </dgm:pt>
    <dgm:pt modelId="{A8E0E038-FBC4-4053-87E7-BE005E9471FF}">
      <dgm:prSet/>
      <dgm:spPr/>
      <dgm:t>
        <a:bodyPr/>
        <a:lstStyle/>
        <a:p>
          <a:r>
            <a:rPr lang="en-US" dirty="0"/>
            <a:t>Not spelled out</a:t>
          </a:r>
        </a:p>
      </dgm:t>
    </dgm:pt>
    <dgm:pt modelId="{BAB9F244-11AB-4564-957F-846C341ADEA8}" type="parTrans" cxnId="{E511F45D-1949-40A0-A8DC-BC2E58FA4850}">
      <dgm:prSet/>
      <dgm:spPr/>
      <dgm:t>
        <a:bodyPr/>
        <a:lstStyle/>
        <a:p>
          <a:endParaRPr lang="en-US"/>
        </a:p>
      </dgm:t>
    </dgm:pt>
    <dgm:pt modelId="{90EA61F9-4570-40EA-9B70-CE4C87EF2F0F}" type="sibTrans" cxnId="{E511F45D-1949-40A0-A8DC-BC2E58FA4850}">
      <dgm:prSet/>
      <dgm:spPr/>
      <dgm:t>
        <a:bodyPr/>
        <a:lstStyle/>
        <a:p>
          <a:endParaRPr lang="en-US"/>
        </a:p>
      </dgm:t>
    </dgm:pt>
    <dgm:pt modelId="{76757726-90BA-455C-A6DE-A0111FC09B9F}">
      <dgm:prSet/>
      <dgm:spPr/>
      <dgm:t>
        <a:bodyPr/>
        <a:lstStyle/>
        <a:p>
          <a:r>
            <a:rPr lang="en-US" dirty="0"/>
            <a:t>Need deeper knowledge of the DSS</a:t>
          </a:r>
        </a:p>
      </dgm:t>
    </dgm:pt>
    <dgm:pt modelId="{BDF32C9B-4F1E-4F51-8955-D9EB15440CE1}" type="parTrans" cxnId="{1B0F6941-85FC-4203-805D-5321E3DCFC7B}">
      <dgm:prSet/>
      <dgm:spPr/>
      <dgm:t>
        <a:bodyPr/>
        <a:lstStyle/>
        <a:p>
          <a:endParaRPr lang="en-US"/>
        </a:p>
      </dgm:t>
    </dgm:pt>
    <dgm:pt modelId="{458F3747-8357-48F5-9371-4FE18BFB0CAE}" type="sibTrans" cxnId="{1B0F6941-85FC-4203-805D-5321E3DCFC7B}">
      <dgm:prSet/>
      <dgm:spPr/>
      <dgm:t>
        <a:bodyPr/>
        <a:lstStyle/>
        <a:p>
          <a:endParaRPr lang="en-US"/>
        </a:p>
      </dgm:t>
    </dgm:pt>
    <dgm:pt modelId="{82FF9FC2-453F-4796-B6AB-D8079C1EA541}">
      <dgm:prSet/>
      <dgm:spPr/>
      <dgm:t>
        <a:bodyPr/>
        <a:lstStyle/>
        <a:p>
          <a:r>
            <a:rPr lang="en-US" dirty="0"/>
            <a:t>NEED TO SQUINT</a:t>
          </a:r>
        </a:p>
      </dgm:t>
    </dgm:pt>
    <dgm:pt modelId="{CDD0A713-7199-4A7D-95F6-16C10BB18566}" type="parTrans" cxnId="{DE924AF3-9BA9-4291-B617-A52CE1A763D1}">
      <dgm:prSet/>
      <dgm:spPr/>
      <dgm:t>
        <a:bodyPr/>
        <a:lstStyle/>
        <a:p>
          <a:endParaRPr lang="en-US"/>
        </a:p>
      </dgm:t>
    </dgm:pt>
    <dgm:pt modelId="{46FE1D6E-B924-4ACD-9B7F-3A2B286D1A02}" type="sibTrans" cxnId="{DE924AF3-9BA9-4291-B617-A52CE1A763D1}">
      <dgm:prSet/>
      <dgm:spPr/>
      <dgm:t>
        <a:bodyPr/>
        <a:lstStyle/>
        <a:p>
          <a:endParaRPr lang="en-US"/>
        </a:p>
      </dgm:t>
    </dgm:pt>
    <dgm:pt modelId="{29F68922-4B48-437F-9F28-8F43D97F66D5}">
      <dgm:prSet/>
      <dgm:spPr/>
      <dgm:t>
        <a:bodyPr/>
        <a:lstStyle/>
        <a:p>
          <a:r>
            <a:rPr lang="en-US" dirty="0"/>
            <a:t>13 out of 41</a:t>
          </a:r>
        </a:p>
      </dgm:t>
    </dgm:pt>
    <dgm:pt modelId="{F827C029-5630-4CD3-8441-DC4D09BC6448}" type="parTrans" cxnId="{FD1DB752-9375-4FDD-AD42-074FC0CA439B}">
      <dgm:prSet/>
      <dgm:spPr/>
      <dgm:t>
        <a:bodyPr/>
        <a:lstStyle/>
        <a:p>
          <a:endParaRPr lang="en-US"/>
        </a:p>
      </dgm:t>
    </dgm:pt>
    <dgm:pt modelId="{4CE77007-D8CE-4E81-B809-54EFE5B15BA5}" type="sibTrans" cxnId="{FD1DB752-9375-4FDD-AD42-074FC0CA439B}">
      <dgm:prSet/>
      <dgm:spPr/>
      <dgm:t>
        <a:bodyPr/>
        <a:lstStyle/>
        <a:p>
          <a:endParaRPr lang="en-US"/>
        </a:p>
      </dgm:t>
    </dgm:pt>
    <dgm:pt modelId="{AF8BA01E-3110-4572-84A1-B985E31BCCA4}">
      <dgm:prSet/>
      <dgm:spPr/>
      <dgm:t>
        <a:bodyPr/>
        <a:lstStyle/>
        <a:p>
          <a:r>
            <a:rPr lang="en-US" dirty="0"/>
            <a:t>Not explicitly covered</a:t>
          </a:r>
        </a:p>
      </dgm:t>
    </dgm:pt>
    <dgm:pt modelId="{29C20794-E02D-49DA-AA44-F69D1CAD5EE6}" type="parTrans" cxnId="{CCE91345-802F-4D70-B345-9F677048DF64}">
      <dgm:prSet/>
      <dgm:spPr/>
      <dgm:t>
        <a:bodyPr/>
        <a:lstStyle/>
        <a:p>
          <a:endParaRPr lang="en-US"/>
        </a:p>
      </dgm:t>
    </dgm:pt>
    <dgm:pt modelId="{7A7B70D5-A147-4849-8253-35B7501C8DAD}" type="sibTrans" cxnId="{CCE91345-802F-4D70-B345-9F677048DF64}">
      <dgm:prSet/>
      <dgm:spPr/>
      <dgm:t>
        <a:bodyPr/>
        <a:lstStyle/>
        <a:p>
          <a:endParaRPr lang="en-US"/>
        </a:p>
      </dgm:t>
    </dgm:pt>
    <dgm:pt modelId="{8407333F-B094-4714-8C86-D246D3811E03}">
      <dgm:prSet/>
      <dgm:spPr/>
      <dgm:t>
        <a:bodyPr/>
        <a:lstStyle/>
        <a:p>
          <a:r>
            <a:rPr lang="en-US" dirty="0"/>
            <a:t>Different viewpoint</a:t>
          </a:r>
        </a:p>
      </dgm:t>
    </dgm:pt>
    <dgm:pt modelId="{1D118047-C03E-4E52-ADE6-506A55BCAFD5}" type="parTrans" cxnId="{B09EF598-0872-44D1-929A-D961CC299856}">
      <dgm:prSet/>
      <dgm:spPr/>
      <dgm:t>
        <a:bodyPr/>
        <a:lstStyle/>
        <a:p>
          <a:endParaRPr lang="en-US"/>
        </a:p>
      </dgm:t>
    </dgm:pt>
    <dgm:pt modelId="{A31DAFA2-B147-4AFA-973B-986C2FD7774B}" type="sibTrans" cxnId="{B09EF598-0872-44D1-929A-D961CC299856}">
      <dgm:prSet/>
      <dgm:spPr/>
      <dgm:t>
        <a:bodyPr/>
        <a:lstStyle/>
        <a:p>
          <a:endParaRPr lang="en-US"/>
        </a:p>
      </dgm:t>
    </dgm:pt>
    <dgm:pt modelId="{2A7AD108-E0A9-4E6A-AB91-5D2CE78A18A7}">
      <dgm:prSet/>
      <dgm:spPr/>
      <dgm:t>
        <a:bodyPr/>
        <a:lstStyle/>
        <a:p>
          <a:r>
            <a:rPr lang="en-US" dirty="0"/>
            <a:t>Assumptions needed</a:t>
          </a:r>
        </a:p>
      </dgm:t>
    </dgm:pt>
    <dgm:pt modelId="{EADAC9D0-1BAA-45B2-B76A-33A659F1FA27}" type="parTrans" cxnId="{9A149B50-D6A5-4AC2-9628-FF20ABC6B10B}">
      <dgm:prSet/>
      <dgm:spPr/>
      <dgm:t>
        <a:bodyPr/>
        <a:lstStyle/>
        <a:p>
          <a:endParaRPr lang="en-US"/>
        </a:p>
      </dgm:t>
    </dgm:pt>
    <dgm:pt modelId="{E6183640-909D-4B01-A180-86DD0BAB9975}" type="sibTrans" cxnId="{9A149B50-D6A5-4AC2-9628-FF20ABC6B10B}">
      <dgm:prSet/>
      <dgm:spPr/>
      <dgm:t>
        <a:bodyPr/>
        <a:lstStyle/>
        <a:p>
          <a:endParaRPr lang="en-US"/>
        </a:p>
      </dgm:t>
    </dgm:pt>
    <dgm:pt modelId="{21315F14-9759-43ED-A8DF-DF99A0159BF5}">
      <dgm:prSet/>
      <dgm:spPr>
        <a:solidFill>
          <a:schemeClr val="accent4">
            <a:lumMod val="10000"/>
          </a:schemeClr>
        </a:solidFill>
      </dgm:spPr>
      <dgm:t>
        <a:bodyPr/>
        <a:lstStyle/>
        <a:p>
          <a:r>
            <a:rPr lang="en-US" dirty="0"/>
            <a:t>DO NOT MITIGATE</a:t>
          </a:r>
        </a:p>
      </dgm:t>
    </dgm:pt>
    <dgm:pt modelId="{93C307F1-6013-41DA-B4D1-3A9604F19084}" type="parTrans" cxnId="{3B9A0527-1A9D-40EE-8C8F-757615A5C356}">
      <dgm:prSet/>
      <dgm:spPr/>
      <dgm:t>
        <a:bodyPr/>
        <a:lstStyle/>
        <a:p>
          <a:endParaRPr lang="en-US"/>
        </a:p>
      </dgm:t>
    </dgm:pt>
    <dgm:pt modelId="{FC6983C3-4BFF-4BCD-A0A1-A4FF3A831EB9}" type="sibTrans" cxnId="{3B9A0527-1A9D-40EE-8C8F-757615A5C356}">
      <dgm:prSet/>
      <dgm:spPr/>
      <dgm:t>
        <a:bodyPr/>
        <a:lstStyle/>
        <a:p>
          <a:endParaRPr lang="en-US"/>
        </a:p>
      </dgm:t>
    </dgm:pt>
    <dgm:pt modelId="{AAF13D22-9E1F-41A2-A36D-931B30D99A4C}">
      <dgm:prSet/>
      <dgm:spPr>
        <a:solidFill>
          <a:schemeClr val="accent6">
            <a:lumMod val="90000"/>
            <a:alpha val="90000"/>
          </a:schemeClr>
        </a:solidFill>
      </dgm:spPr>
      <dgm:t>
        <a:bodyPr/>
        <a:lstStyle/>
        <a:p>
          <a:r>
            <a:rPr lang="en-US" dirty="0"/>
            <a:t>Recommended action might increase risk of compromise</a:t>
          </a:r>
        </a:p>
      </dgm:t>
    </dgm:pt>
    <dgm:pt modelId="{F46D7532-D056-42EC-9869-3C71F10FA8D1}" type="parTrans" cxnId="{F5B9E623-77A8-49AE-A430-B4945F3806F8}">
      <dgm:prSet/>
      <dgm:spPr/>
      <dgm:t>
        <a:bodyPr/>
        <a:lstStyle/>
        <a:p>
          <a:endParaRPr lang="en-US"/>
        </a:p>
      </dgm:t>
    </dgm:pt>
    <dgm:pt modelId="{9372BF38-CDE4-4D43-81C5-A8135F8FB2D3}" type="sibTrans" cxnId="{F5B9E623-77A8-49AE-A430-B4945F3806F8}">
      <dgm:prSet/>
      <dgm:spPr/>
      <dgm:t>
        <a:bodyPr/>
        <a:lstStyle/>
        <a:p>
          <a:endParaRPr lang="en-US"/>
        </a:p>
      </dgm:t>
    </dgm:pt>
    <dgm:pt modelId="{FFD65A41-6B02-474C-BF71-11DE1C5BF9DF}">
      <dgm:prSet/>
      <dgm:spPr>
        <a:solidFill>
          <a:schemeClr val="accent6">
            <a:lumMod val="90000"/>
            <a:alpha val="90000"/>
          </a:schemeClr>
        </a:solidFill>
      </dgm:spPr>
      <dgm:t>
        <a:bodyPr/>
        <a:lstStyle/>
        <a:p>
          <a:r>
            <a:rPr lang="en-US" dirty="0"/>
            <a:t>1 out of 41</a:t>
          </a:r>
        </a:p>
      </dgm:t>
    </dgm:pt>
    <dgm:pt modelId="{13B4A369-C565-4DA3-A5FE-2FB5981F1F60}" type="parTrans" cxnId="{484DA8F1-3C8B-42B7-9AD1-90F4D8898650}">
      <dgm:prSet/>
      <dgm:spPr/>
      <dgm:t>
        <a:bodyPr/>
        <a:lstStyle/>
        <a:p>
          <a:endParaRPr lang="en-US"/>
        </a:p>
      </dgm:t>
    </dgm:pt>
    <dgm:pt modelId="{AC73F047-D29B-4F94-A626-66A425642D89}" type="sibTrans" cxnId="{484DA8F1-3C8B-42B7-9AD1-90F4D8898650}">
      <dgm:prSet/>
      <dgm:spPr/>
      <dgm:t>
        <a:bodyPr/>
        <a:lstStyle/>
        <a:p>
          <a:endParaRPr lang="en-US"/>
        </a:p>
      </dgm:t>
    </dgm:pt>
    <dgm:pt modelId="{8F5CE33A-F959-4B92-BF79-21734430F653}">
      <dgm:prSet/>
      <dgm:spPr/>
      <dgm:t>
        <a:bodyPr/>
        <a:lstStyle/>
        <a:p>
          <a:r>
            <a:rPr lang="en-US" dirty="0"/>
            <a:t>5 out of 41</a:t>
          </a:r>
        </a:p>
      </dgm:t>
    </dgm:pt>
    <dgm:pt modelId="{940C94BB-D4AC-4C61-A678-C3025E6F1A77}" type="parTrans" cxnId="{527B00C2-3805-4EEB-95DD-E95763A6E67F}">
      <dgm:prSet/>
      <dgm:spPr/>
      <dgm:t>
        <a:bodyPr/>
        <a:lstStyle/>
        <a:p>
          <a:endParaRPr lang="en-US"/>
        </a:p>
      </dgm:t>
    </dgm:pt>
    <dgm:pt modelId="{F9419987-4D39-42DC-8747-17FA22D19CED}" type="sibTrans" cxnId="{527B00C2-3805-4EEB-95DD-E95763A6E67F}">
      <dgm:prSet/>
      <dgm:spPr/>
      <dgm:t>
        <a:bodyPr/>
        <a:lstStyle/>
        <a:p>
          <a:endParaRPr lang="en-US"/>
        </a:p>
      </dgm:t>
    </dgm:pt>
    <dgm:pt modelId="{81460534-F7BA-44B7-BACD-7BB50308873A}" type="pres">
      <dgm:prSet presAssocID="{24FF1140-0E27-40C5-BD27-DDD3E58BA254}" presName="Name0" presStyleCnt="0">
        <dgm:presLayoutVars>
          <dgm:dir/>
          <dgm:animLvl val="lvl"/>
          <dgm:resizeHandles val="exact"/>
        </dgm:presLayoutVars>
      </dgm:prSet>
      <dgm:spPr/>
    </dgm:pt>
    <dgm:pt modelId="{34518D0A-5520-498B-B006-D18ADC7E9ED4}" type="pres">
      <dgm:prSet presAssocID="{BE022034-F756-4CBD-A6BE-03EBA7CD003D}" presName="linNode" presStyleCnt="0"/>
      <dgm:spPr/>
    </dgm:pt>
    <dgm:pt modelId="{2FA7059B-3F4B-4558-AF05-18663B741F75}" type="pres">
      <dgm:prSet presAssocID="{BE022034-F756-4CBD-A6BE-03EBA7CD003D}" presName="parentText" presStyleLbl="node1" presStyleIdx="0" presStyleCnt="4" custLinFactNeighborX="-488" custLinFactNeighborY="-152">
        <dgm:presLayoutVars>
          <dgm:chMax val="1"/>
          <dgm:bulletEnabled val="1"/>
        </dgm:presLayoutVars>
      </dgm:prSet>
      <dgm:spPr/>
    </dgm:pt>
    <dgm:pt modelId="{4D4745DF-4A5B-409E-8E66-C68B71627C78}" type="pres">
      <dgm:prSet presAssocID="{BE022034-F756-4CBD-A6BE-03EBA7CD003D}" presName="descendantText" presStyleLbl="alignAccFollowNode1" presStyleIdx="0" presStyleCnt="4">
        <dgm:presLayoutVars>
          <dgm:bulletEnabled val="1"/>
        </dgm:presLayoutVars>
      </dgm:prSet>
      <dgm:spPr/>
    </dgm:pt>
    <dgm:pt modelId="{CE734EC2-9388-4B91-8D0C-6D191F842A27}" type="pres">
      <dgm:prSet presAssocID="{508943F4-A890-4A18-AD85-3D7569082140}" presName="sp" presStyleCnt="0"/>
      <dgm:spPr/>
    </dgm:pt>
    <dgm:pt modelId="{60BCC325-5E8F-4AAD-AACE-50069EF70C01}" type="pres">
      <dgm:prSet presAssocID="{BC4D0453-7778-4726-8099-6F413901D8D1}" presName="linNode" presStyleCnt="0"/>
      <dgm:spPr/>
    </dgm:pt>
    <dgm:pt modelId="{4BA9A33D-7B5B-48BC-834F-2FB4C5EADFC1}" type="pres">
      <dgm:prSet presAssocID="{BC4D0453-7778-4726-8099-6F413901D8D1}" presName="parentText" presStyleLbl="node1" presStyleIdx="1" presStyleCnt="4">
        <dgm:presLayoutVars>
          <dgm:chMax val="1"/>
          <dgm:bulletEnabled val="1"/>
        </dgm:presLayoutVars>
      </dgm:prSet>
      <dgm:spPr/>
    </dgm:pt>
    <dgm:pt modelId="{FC54C039-8710-4E21-A480-D3AE73D61132}" type="pres">
      <dgm:prSet presAssocID="{BC4D0453-7778-4726-8099-6F413901D8D1}" presName="descendantText" presStyleLbl="alignAccFollowNode1" presStyleIdx="1" presStyleCnt="4">
        <dgm:presLayoutVars>
          <dgm:bulletEnabled val="1"/>
        </dgm:presLayoutVars>
      </dgm:prSet>
      <dgm:spPr/>
    </dgm:pt>
    <dgm:pt modelId="{AC8D41C9-54C1-456C-A913-A0E084CAB775}" type="pres">
      <dgm:prSet presAssocID="{DF597E3C-40C9-429A-8D3A-6566672A1EE1}" presName="sp" presStyleCnt="0"/>
      <dgm:spPr/>
    </dgm:pt>
    <dgm:pt modelId="{9CF83EF2-B2A6-4A65-A24E-D0C8705A8188}" type="pres">
      <dgm:prSet presAssocID="{82FF9FC2-453F-4796-B6AB-D8079C1EA541}" presName="linNode" presStyleCnt="0"/>
      <dgm:spPr/>
    </dgm:pt>
    <dgm:pt modelId="{1959313A-F588-47D6-8036-395DE95C7FC4}" type="pres">
      <dgm:prSet presAssocID="{82FF9FC2-453F-4796-B6AB-D8079C1EA541}" presName="parentText" presStyleLbl="node1" presStyleIdx="2" presStyleCnt="4">
        <dgm:presLayoutVars>
          <dgm:chMax val="1"/>
          <dgm:bulletEnabled val="1"/>
        </dgm:presLayoutVars>
      </dgm:prSet>
      <dgm:spPr/>
    </dgm:pt>
    <dgm:pt modelId="{0C795506-EB3E-43FC-8BBF-A54F87C42171}" type="pres">
      <dgm:prSet presAssocID="{82FF9FC2-453F-4796-B6AB-D8079C1EA541}" presName="descendantText" presStyleLbl="alignAccFollowNode1" presStyleIdx="2" presStyleCnt="4">
        <dgm:presLayoutVars>
          <dgm:bulletEnabled val="1"/>
        </dgm:presLayoutVars>
      </dgm:prSet>
      <dgm:spPr/>
    </dgm:pt>
    <dgm:pt modelId="{A4B66F3E-28AC-440F-B08C-D167A63A4613}" type="pres">
      <dgm:prSet presAssocID="{46FE1D6E-B924-4ACD-9B7F-3A2B286D1A02}" presName="sp" presStyleCnt="0"/>
      <dgm:spPr/>
    </dgm:pt>
    <dgm:pt modelId="{1FDABF29-24A1-4B4A-B1A8-6C87E5D167A0}" type="pres">
      <dgm:prSet presAssocID="{21315F14-9759-43ED-A8DF-DF99A0159BF5}" presName="linNode" presStyleCnt="0"/>
      <dgm:spPr/>
    </dgm:pt>
    <dgm:pt modelId="{2DAEC368-010F-4130-A46D-39738EBC49F5}" type="pres">
      <dgm:prSet presAssocID="{21315F14-9759-43ED-A8DF-DF99A0159BF5}" presName="parentText" presStyleLbl="node1" presStyleIdx="3" presStyleCnt="4">
        <dgm:presLayoutVars>
          <dgm:chMax val="1"/>
          <dgm:bulletEnabled val="1"/>
        </dgm:presLayoutVars>
      </dgm:prSet>
      <dgm:spPr/>
    </dgm:pt>
    <dgm:pt modelId="{5F25B658-7A72-4FBA-AF22-77EE60F6C7E5}" type="pres">
      <dgm:prSet presAssocID="{21315F14-9759-43ED-A8DF-DF99A0159BF5}" presName="descendantText" presStyleLbl="alignAccFollowNode1" presStyleIdx="3" presStyleCnt="4">
        <dgm:presLayoutVars>
          <dgm:bulletEnabled val="1"/>
        </dgm:presLayoutVars>
      </dgm:prSet>
      <dgm:spPr/>
    </dgm:pt>
  </dgm:ptLst>
  <dgm:cxnLst>
    <dgm:cxn modelId="{6DB43E00-6445-4593-B2A1-7D31CCEF5346}" type="presOf" srcId="{AAF13D22-9E1F-41A2-A36D-931B30D99A4C}" destId="{5F25B658-7A72-4FBA-AF22-77EE60F6C7E5}" srcOrd="0" destOrd="0" presId="urn:microsoft.com/office/officeart/2005/8/layout/vList5"/>
    <dgm:cxn modelId="{1064AF18-B68F-4A41-9F13-C62B07BD080F}" srcId="{BE022034-F756-4CBD-A6BE-03EBA7CD003D}" destId="{4A7858DD-F386-46A8-9E68-2362186BE090}" srcOrd="2" destOrd="0" parTransId="{0CBD6EAF-0AF3-45AD-A085-BC982A704A7A}" sibTransId="{A104A372-EDDA-4A04-B2AE-ED91ED5BAA1F}"/>
    <dgm:cxn modelId="{5DE0AF1D-A3FB-427C-8443-ED091CA61B61}" type="presOf" srcId="{29F68922-4B48-437F-9F28-8F43D97F66D5}" destId="{FC54C039-8710-4E21-A480-D3AE73D61132}" srcOrd="0" destOrd="3" presId="urn:microsoft.com/office/officeart/2005/8/layout/vList5"/>
    <dgm:cxn modelId="{F5B9E623-77A8-49AE-A430-B4945F3806F8}" srcId="{21315F14-9759-43ED-A8DF-DF99A0159BF5}" destId="{AAF13D22-9E1F-41A2-A36D-931B30D99A4C}" srcOrd="0" destOrd="0" parTransId="{F46D7532-D056-42EC-9869-3C71F10FA8D1}" sibTransId="{9372BF38-CDE4-4D43-81C5-A8135F8FB2D3}"/>
    <dgm:cxn modelId="{3B9A0527-1A9D-40EE-8C8F-757615A5C356}" srcId="{24FF1140-0E27-40C5-BD27-DDD3E58BA254}" destId="{21315F14-9759-43ED-A8DF-DF99A0159BF5}" srcOrd="3" destOrd="0" parTransId="{93C307F1-6013-41DA-B4D1-3A9604F19084}" sibTransId="{FC6983C3-4BFF-4BCD-A0A1-A4FF3A831EB9}"/>
    <dgm:cxn modelId="{8A599629-BB47-4B0D-B17D-D93025DAB34E}" type="presOf" srcId="{8F5CE33A-F959-4B92-BF79-21734430F653}" destId="{0C795506-EB3E-43FC-8BBF-A54F87C42171}" srcOrd="0" destOrd="3" presId="urn:microsoft.com/office/officeart/2005/8/layout/vList5"/>
    <dgm:cxn modelId="{5228C02A-40CE-4E1E-8861-4E0F5B996E9B}" srcId="{BE022034-F756-4CBD-A6BE-03EBA7CD003D}" destId="{18F2D701-952F-4778-B036-C9B2E82D422C}" srcOrd="0" destOrd="0" parTransId="{4414604B-0770-4123-92A5-5258BC86B02F}" sibTransId="{3C082B18-253B-4DD3-945B-711D7A202371}"/>
    <dgm:cxn modelId="{7734D22C-BD48-448B-BF0F-B4CE2AC8DAAB}" srcId="{24FF1140-0E27-40C5-BD27-DDD3E58BA254}" destId="{BE022034-F756-4CBD-A6BE-03EBA7CD003D}" srcOrd="0" destOrd="0" parTransId="{06F8AFD3-7C8C-4A2D-ADE0-0128BF67B4E1}" sibTransId="{508943F4-A890-4A18-AD85-3D7569082140}"/>
    <dgm:cxn modelId="{F043F92D-D10D-4659-B81D-2D3013907843}" type="presOf" srcId="{A8E0E038-FBC4-4053-87E7-BE005E9471FF}" destId="{FC54C039-8710-4E21-A480-D3AE73D61132}" srcOrd="0" destOrd="1" presId="urn:microsoft.com/office/officeart/2005/8/layout/vList5"/>
    <dgm:cxn modelId="{DC2C4231-AB84-487E-8696-D95A78E6CAD9}" type="presOf" srcId="{76757726-90BA-455C-A6DE-A0111FC09B9F}" destId="{FC54C039-8710-4E21-A480-D3AE73D61132}" srcOrd="0" destOrd="2" presId="urn:microsoft.com/office/officeart/2005/8/layout/vList5"/>
    <dgm:cxn modelId="{E511F45D-1949-40A0-A8DC-BC2E58FA4850}" srcId="{BC4D0453-7778-4726-8099-6F413901D8D1}" destId="{A8E0E038-FBC4-4053-87E7-BE005E9471FF}" srcOrd="1" destOrd="0" parTransId="{BAB9F244-11AB-4564-957F-846C341ADEA8}" sibTransId="{90EA61F9-4570-40EA-9B70-CE4C87EF2F0F}"/>
    <dgm:cxn modelId="{7E8F695F-3FC3-486C-ABBE-8DE85D91BE0F}" type="presOf" srcId="{828ED944-8785-42C2-B47E-3E247A19946C}" destId="{FC54C039-8710-4E21-A480-D3AE73D61132}" srcOrd="0" destOrd="0" presId="urn:microsoft.com/office/officeart/2005/8/layout/vList5"/>
    <dgm:cxn modelId="{1B0F6941-85FC-4203-805D-5321E3DCFC7B}" srcId="{BC4D0453-7778-4726-8099-6F413901D8D1}" destId="{76757726-90BA-455C-A6DE-A0111FC09B9F}" srcOrd="2" destOrd="0" parTransId="{BDF32C9B-4F1E-4F51-8955-D9EB15440CE1}" sibTransId="{458F3747-8357-48F5-9371-4FE18BFB0CAE}"/>
    <dgm:cxn modelId="{95E18363-3807-4338-99A7-BF60E6619523}" srcId="{BE022034-F756-4CBD-A6BE-03EBA7CD003D}" destId="{D34CDA58-D78B-436A-80CC-8CE12BE07059}" srcOrd="1" destOrd="0" parTransId="{E9A944C7-C1F8-425B-95E2-8B463C6FBB48}" sibTransId="{07734A61-F185-4D2F-8B5F-7BF641F1B293}"/>
    <dgm:cxn modelId="{CCE91345-802F-4D70-B345-9F677048DF64}" srcId="{82FF9FC2-453F-4796-B6AB-D8079C1EA541}" destId="{AF8BA01E-3110-4572-84A1-B985E31BCCA4}" srcOrd="0" destOrd="0" parTransId="{29C20794-E02D-49DA-AA44-F69D1CAD5EE6}" sibTransId="{7A7B70D5-A147-4849-8253-35B7501C8DAD}"/>
    <dgm:cxn modelId="{2E2F8A4A-2FA2-4487-8A34-3358EA6B057F}" type="presOf" srcId="{18F2D701-952F-4778-B036-C9B2E82D422C}" destId="{4D4745DF-4A5B-409E-8E66-C68B71627C78}" srcOrd="0" destOrd="0" presId="urn:microsoft.com/office/officeart/2005/8/layout/vList5"/>
    <dgm:cxn modelId="{0427F64A-67E5-4226-8E53-BE22BC33A1B9}" type="presOf" srcId="{24FF1140-0E27-40C5-BD27-DDD3E58BA254}" destId="{81460534-F7BA-44B7-BACD-7BB50308873A}" srcOrd="0" destOrd="0" presId="urn:microsoft.com/office/officeart/2005/8/layout/vList5"/>
    <dgm:cxn modelId="{9A149B50-D6A5-4AC2-9628-FF20ABC6B10B}" srcId="{82FF9FC2-453F-4796-B6AB-D8079C1EA541}" destId="{2A7AD108-E0A9-4E6A-AB91-5D2CE78A18A7}" srcOrd="2" destOrd="0" parTransId="{EADAC9D0-1BAA-45B2-B76A-33A659F1FA27}" sibTransId="{E6183640-909D-4B01-A180-86DD0BAB9975}"/>
    <dgm:cxn modelId="{E0624551-F95A-44D8-844E-8785B0FA0661}" srcId="{24FF1140-0E27-40C5-BD27-DDD3E58BA254}" destId="{BC4D0453-7778-4726-8099-6F413901D8D1}" srcOrd="1" destOrd="0" parTransId="{FB760E8B-1C35-4709-A425-6F44614F91E1}" sibTransId="{DF597E3C-40C9-429A-8D3A-6566672A1EE1}"/>
    <dgm:cxn modelId="{5B367472-FA84-4770-B97E-E07C8D9852B2}" type="presOf" srcId="{BE022034-F756-4CBD-A6BE-03EBA7CD003D}" destId="{2FA7059B-3F4B-4558-AF05-18663B741F75}" srcOrd="0" destOrd="0" presId="urn:microsoft.com/office/officeart/2005/8/layout/vList5"/>
    <dgm:cxn modelId="{FD1DB752-9375-4FDD-AD42-074FC0CA439B}" srcId="{BC4D0453-7778-4726-8099-6F413901D8D1}" destId="{29F68922-4B48-437F-9F28-8F43D97F66D5}" srcOrd="3" destOrd="0" parTransId="{F827C029-5630-4CD3-8441-DC4D09BC6448}" sibTransId="{4CE77007-D8CE-4E81-B809-54EFE5B15BA5}"/>
    <dgm:cxn modelId="{4C938F82-2D78-49E9-970D-A2E6833D9064}" type="presOf" srcId="{AF8BA01E-3110-4572-84A1-B985E31BCCA4}" destId="{0C795506-EB3E-43FC-8BBF-A54F87C42171}" srcOrd="0" destOrd="0" presId="urn:microsoft.com/office/officeart/2005/8/layout/vList5"/>
    <dgm:cxn modelId="{9CC98D92-AE5D-4C62-9EA8-999E16836CEE}" type="presOf" srcId="{21315F14-9759-43ED-A8DF-DF99A0159BF5}" destId="{2DAEC368-010F-4130-A46D-39738EBC49F5}" srcOrd="0" destOrd="0" presId="urn:microsoft.com/office/officeart/2005/8/layout/vList5"/>
    <dgm:cxn modelId="{B09EF598-0872-44D1-929A-D961CC299856}" srcId="{82FF9FC2-453F-4796-B6AB-D8079C1EA541}" destId="{8407333F-B094-4714-8C86-D246D3811E03}" srcOrd="1" destOrd="0" parTransId="{1D118047-C03E-4E52-ADE6-506A55BCAFD5}" sibTransId="{A31DAFA2-B147-4AFA-973B-986C2FD7774B}"/>
    <dgm:cxn modelId="{796CE9A7-E9F2-4A28-8F46-73A667B6A968}" type="presOf" srcId="{FFD65A41-6B02-474C-BF71-11DE1C5BF9DF}" destId="{5F25B658-7A72-4FBA-AF22-77EE60F6C7E5}" srcOrd="0" destOrd="1" presId="urn:microsoft.com/office/officeart/2005/8/layout/vList5"/>
    <dgm:cxn modelId="{0246DCB3-D93E-4ABD-BAFD-1FF7C533141A}" type="presOf" srcId="{BC4D0453-7778-4726-8099-6F413901D8D1}" destId="{4BA9A33D-7B5B-48BC-834F-2FB4C5EADFC1}" srcOrd="0" destOrd="0" presId="urn:microsoft.com/office/officeart/2005/8/layout/vList5"/>
    <dgm:cxn modelId="{527B00C2-3805-4EEB-95DD-E95763A6E67F}" srcId="{82FF9FC2-453F-4796-B6AB-D8079C1EA541}" destId="{8F5CE33A-F959-4B92-BF79-21734430F653}" srcOrd="3" destOrd="0" parTransId="{940C94BB-D4AC-4C61-A678-C3025E6F1A77}" sibTransId="{F9419987-4D39-42DC-8747-17FA22D19CED}"/>
    <dgm:cxn modelId="{A73E97C6-58B8-4A96-8B12-64955BBDBDAD}" type="presOf" srcId="{D34CDA58-D78B-436A-80CC-8CE12BE07059}" destId="{4D4745DF-4A5B-409E-8E66-C68B71627C78}" srcOrd="0" destOrd="1" presId="urn:microsoft.com/office/officeart/2005/8/layout/vList5"/>
    <dgm:cxn modelId="{87883AD0-3A08-4FD9-B33A-D546CDA5DAE1}" srcId="{BC4D0453-7778-4726-8099-6F413901D8D1}" destId="{828ED944-8785-42C2-B47E-3E247A19946C}" srcOrd="0" destOrd="0" parTransId="{E2C8AA16-3179-4F83-972F-BA08DCBFAA04}" sibTransId="{F409C678-9C69-431D-ABAB-DCAAF03F45B6}"/>
    <dgm:cxn modelId="{2572A6D8-DFC2-42D6-9505-8A13786F733A}" type="presOf" srcId="{8407333F-B094-4714-8C86-D246D3811E03}" destId="{0C795506-EB3E-43FC-8BBF-A54F87C42171}" srcOrd="0" destOrd="1" presId="urn:microsoft.com/office/officeart/2005/8/layout/vList5"/>
    <dgm:cxn modelId="{701659DA-91B2-4E27-AC92-CA7E322D371B}" type="presOf" srcId="{82FF9FC2-453F-4796-B6AB-D8079C1EA541}" destId="{1959313A-F588-47D6-8036-395DE95C7FC4}" srcOrd="0" destOrd="0" presId="urn:microsoft.com/office/officeart/2005/8/layout/vList5"/>
    <dgm:cxn modelId="{F233A9E6-8B7C-4E80-8BA0-1138A42EE6CE}" type="presOf" srcId="{2A7AD108-E0A9-4E6A-AB91-5D2CE78A18A7}" destId="{0C795506-EB3E-43FC-8BBF-A54F87C42171}" srcOrd="0" destOrd="2" presId="urn:microsoft.com/office/officeart/2005/8/layout/vList5"/>
    <dgm:cxn modelId="{484DA8F1-3C8B-42B7-9AD1-90F4D8898650}" srcId="{21315F14-9759-43ED-A8DF-DF99A0159BF5}" destId="{FFD65A41-6B02-474C-BF71-11DE1C5BF9DF}" srcOrd="1" destOrd="0" parTransId="{13B4A369-C565-4DA3-A5FE-2FB5981F1F60}" sibTransId="{AC73F047-D29B-4F94-A626-66A425642D89}"/>
    <dgm:cxn modelId="{DE924AF3-9BA9-4291-B617-A52CE1A763D1}" srcId="{24FF1140-0E27-40C5-BD27-DDD3E58BA254}" destId="{82FF9FC2-453F-4796-B6AB-D8079C1EA541}" srcOrd="2" destOrd="0" parTransId="{CDD0A713-7199-4A7D-95F6-16C10BB18566}" sibTransId="{46FE1D6E-B924-4ACD-9B7F-3A2B286D1A02}"/>
    <dgm:cxn modelId="{C09F44FF-8DC3-4FA8-AD3B-0BD65E80E958}" type="presOf" srcId="{4A7858DD-F386-46A8-9E68-2362186BE090}" destId="{4D4745DF-4A5B-409E-8E66-C68B71627C78}" srcOrd="0" destOrd="2" presId="urn:microsoft.com/office/officeart/2005/8/layout/vList5"/>
    <dgm:cxn modelId="{718AB807-EA3C-4E39-86CD-5C87E3641500}" type="presParOf" srcId="{81460534-F7BA-44B7-BACD-7BB50308873A}" destId="{34518D0A-5520-498B-B006-D18ADC7E9ED4}" srcOrd="0" destOrd="0" presId="urn:microsoft.com/office/officeart/2005/8/layout/vList5"/>
    <dgm:cxn modelId="{CA631109-EBAC-466D-8419-1F9BD3F8C4FF}" type="presParOf" srcId="{34518D0A-5520-498B-B006-D18ADC7E9ED4}" destId="{2FA7059B-3F4B-4558-AF05-18663B741F75}" srcOrd="0" destOrd="0" presId="urn:microsoft.com/office/officeart/2005/8/layout/vList5"/>
    <dgm:cxn modelId="{7F5B3E1B-68B7-473C-BC4D-CF879C28959E}" type="presParOf" srcId="{34518D0A-5520-498B-B006-D18ADC7E9ED4}" destId="{4D4745DF-4A5B-409E-8E66-C68B71627C78}" srcOrd="1" destOrd="0" presId="urn:microsoft.com/office/officeart/2005/8/layout/vList5"/>
    <dgm:cxn modelId="{284EAC9B-8422-4395-8548-E31BC43F53E2}" type="presParOf" srcId="{81460534-F7BA-44B7-BACD-7BB50308873A}" destId="{CE734EC2-9388-4B91-8D0C-6D191F842A27}" srcOrd="1" destOrd="0" presId="urn:microsoft.com/office/officeart/2005/8/layout/vList5"/>
    <dgm:cxn modelId="{0F8DB8D1-2A5C-4126-87E3-97FE87787D6C}" type="presParOf" srcId="{81460534-F7BA-44B7-BACD-7BB50308873A}" destId="{60BCC325-5E8F-4AAD-AACE-50069EF70C01}" srcOrd="2" destOrd="0" presId="urn:microsoft.com/office/officeart/2005/8/layout/vList5"/>
    <dgm:cxn modelId="{A948DAD5-0098-470B-8AE4-DAA13225C370}" type="presParOf" srcId="{60BCC325-5E8F-4AAD-AACE-50069EF70C01}" destId="{4BA9A33D-7B5B-48BC-834F-2FB4C5EADFC1}" srcOrd="0" destOrd="0" presId="urn:microsoft.com/office/officeart/2005/8/layout/vList5"/>
    <dgm:cxn modelId="{E33F7ADB-51A5-4392-8C54-0FB298F5DFE6}" type="presParOf" srcId="{60BCC325-5E8F-4AAD-AACE-50069EF70C01}" destId="{FC54C039-8710-4E21-A480-D3AE73D61132}" srcOrd="1" destOrd="0" presId="urn:microsoft.com/office/officeart/2005/8/layout/vList5"/>
    <dgm:cxn modelId="{0D26AF15-3B77-43BA-8C71-6A93B97678AA}" type="presParOf" srcId="{81460534-F7BA-44B7-BACD-7BB50308873A}" destId="{AC8D41C9-54C1-456C-A913-A0E084CAB775}" srcOrd="3" destOrd="0" presId="urn:microsoft.com/office/officeart/2005/8/layout/vList5"/>
    <dgm:cxn modelId="{B5DBC68F-F57A-44F5-A46E-7517ED074C3F}" type="presParOf" srcId="{81460534-F7BA-44B7-BACD-7BB50308873A}" destId="{9CF83EF2-B2A6-4A65-A24E-D0C8705A8188}" srcOrd="4" destOrd="0" presId="urn:microsoft.com/office/officeart/2005/8/layout/vList5"/>
    <dgm:cxn modelId="{81080C7B-2F83-496F-BD52-0604338D8C17}" type="presParOf" srcId="{9CF83EF2-B2A6-4A65-A24E-D0C8705A8188}" destId="{1959313A-F588-47D6-8036-395DE95C7FC4}" srcOrd="0" destOrd="0" presId="urn:microsoft.com/office/officeart/2005/8/layout/vList5"/>
    <dgm:cxn modelId="{15546D3B-560B-4F34-9060-57F72EB1A4EF}" type="presParOf" srcId="{9CF83EF2-B2A6-4A65-A24E-D0C8705A8188}" destId="{0C795506-EB3E-43FC-8BBF-A54F87C42171}" srcOrd="1" destOrd="0" presId="urn:microsoft.com/office/officeart/2005/8/layout/vList5"/>
    <dgm:cxn modelId="{D1DB995F-2ED4-4077-A371-8518F96A12D8}" type="presParOf" srcId="{81460534-F7BA-44B7-BACD-7BB50308873A}" destId="{A4B66F3E-28AC-440F-B08C-D167A63A4613}" srcOrd="5" destOrd="0" presId="urn:microsoft.com/office/officeart/2005/8/layout/vList5"/>
    <dgm:cxn modelId="{6AE71CAD-6D99-484D-890F-A8E06281C418}" type="presParOf" srcId="{81460534-F7BA-44B7-BACD-7BB50308873A}" destId="{1FDABF29-24A1-4B4A-B1A8-6C87E5D167A0}" srcOrd="6" destOrd="0" presId="urn:microsoft.com/office/officeart/2005/8/layout/vList5"/>
    <dgm:cxn modelId="{272D6484-9673-4393-9CFB-D333CF17A4F2}" type="presParOf" srcId="{1FDABF29-24A1-4B4A-B1A8-6C87E5D167A0}" destId="{2DAEC368-010F-4130-A46D-39738EBC49F5}" srcOrd="0" destOrd="0" presId="urn:microsoft.com/office/officeart/2005/8/layout/vList5"/>
    <dgm:cxn modelId="{9DDE2FB1-AA95-4213-B486-5D16FA381E30}" type="presParOf" srcId="{1FDABF29-24A1-4B4A-B1A8-6C87E5D167A0}" destId="{5F25B658-7A72-4FBA-AF22-77EE60F6C7E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745DF-4A5B-409E-8E66-C68B71627C78}">
      <dsp:nvSpPr>
        <dsp:cNvPr id="0" name=""/>
        <dsp:cNvSpPr/>
      </dsp:nvSpPr>
      <dsp:spPr>
        <a:xfrm rot="5400000">
          <a:off x="4616551" y="-1778082"/>
          <a:ext cx="1005370" cy="481810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One for one</a:t>
          </a:r>
        </a:p>
        <a:p>
          <a:pPr marL="114300" lvl="1" indent="-114300" algn="l" defTabSz="622300">
            <a:lnSpc>
              <a:spcPct val="90000"/>
            </a:lnSpc>
            <a:spcBef>
              <a:spcPct val="0"/>
            </a:spcBef>
            <a:spcAft>
              <a:spcPct val="15000"/>
            </a:spcAft>
            <a:buChar char="•"/>
          </a:pPr>
          <a:r>
            <a:rPr lang="en-US" sz="1400" kern="1200" dirty="0"/>
            <a:t>Straightforward</a:t>
          </a:r>
        </a:p>
        <a:p>
          <a:pPr marL="114300" lvl="1" indent="-114300" algn="l" defTabSz="622300">
            <a:lnSpc>
              <a:spcPct val="90000"/>
            </a:lnSpc>
            <a:spcBef>
              <a:spcPct val="0"/>
            </a:spcBef>
            <a:spcAft>
              <a:spcPct val="15000"/>
            </a:spcAft>
            <a:buChar char="•"/>
          </a:pPr>
          <a:r>
            <a:rPr lang="en-US" sz="1400" kern="1200" dirty="0"/>
            <a:t>22 out of 41</a:t>
          </a:r>
        </a:p>
      </dsp:txBody>
      <dsp:txXfrm rot="-5400000">
        <a:off x="2710184" y="177363"/>
        <a:ext cx="4769026" cy="907214"/>
      </dsp:txXfrm>
    </dsp:sp>
    <dsp:sp modelId="{2FA7059B-3F4B-4558-AF05-18663B741F75}">
      <dsp:nvSpPr>
        <dsp:cNvPr id="0" name=""/>
        <dsp:cNvSpPr/>
      </dsp:nvSpPr>
      <dsp:spPr>
        <a:xfrm>
          <a:off x="0" y="702"/>
          <a:ext cx="2710184" cy="12567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EXPLICIT</a:t>
          </a:r>
        </a:p>
      </dsp:txBody>
      <dsp:txXfrm>
        <a:off x="61348" y="62050"/>
        <a:ext cx="2587488" cy="1134017"/>
      </dsp:txXfrm>
    </dsp:sp>
    <dsp:sp modelId="{FC54C039-8710-4E21-A480-D3AE73D61132}">
      <dsp:nvSpPr>
        <dsp:cNvPr id="0" name=""/>
        <dsp:cNvSpPr/>
      </dsp:nvSpPr>
      <dsp:spPr>
        <a:xfrm rot="5400000">
          <a:off x="4616551" y="-458533"/>
          <a:ext cx="1005370" cy="481810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Covered</a:t>
          </a:r>
        </a:p>
        <a:p>
          <a:pPr marL="114300" lvl="1" indent="-114300" algn="l" defTabSz="622300">
            <a:lnSpc>
              <a:spcPct val="90000"/>
            </a:lnSpc>
            <a:spcBef>
              <a:spcPct val="0"/>
            </a:spcBef>
            <a:spcAft>
              <a:spcPct val="15000"/>
            </a:spcAft>
            <a:buChar char="•"/>
          </a:pPr>
          <a:r>
            <a:rPr lang="en-US" sz="1400" kern="1200" dirty="0"/>
            <a:t>Not spelled out</a:t>
          </a:r>
        </a:p>
        <a:p>
          <a:pPr marL="114300" lvl="1" indent="-114300" algn="l" defTabSz="622300">
            <a:lnSpc>
              <a:spcPct val="90000"/>
            </a:lnSpc>
            <a:spcBef>
              <a:spcPct val="0"/>
            </a:spcBef>
            <a:spcAft>
              <a:spcPct val="15000"/>
            </a:spcAft>
            <a:buChar char="•"/>
          </a:pPr>
          <a:r>
            <a:rPr lang="en-US" sz="1400" kern="1200" dirty="0"/>
            <a:t>Need deeper knowledge of the DSS</a:t>
          </a:r>
        </a:p>
        <a:p>
          <a:pPr marL="114300" lvl="1" indent="-114300" algn="l" defTabSz="622300">
            <a:lnSpc>
              <a:spcPct val="90000"/>
            </a:lnSpc>
            <a:spcBef>
              <a:spcPct val="0"/>
            </a:spcBef>
            <a:spcAft>
              <a:spcPct val="15000"/>
            </a:spcAft>
            <a:buChar char="•"/>
          </a:pPr>
          <a:r>
            <a:rPr lang="en-US" sz="1400" kern="1200" dirty="0"/>
            <a:t>13 out of 41</a:t>
          </a:r>
        </a:p>
      </dsp:txBody>
      <dsp:txXfrm rot="-5400000">
        <a:off x="2710184" y="1496912"/>
        <a:ext cx="4769026" cy="907214"/>
      </dsp:txXfrm>
    </dsp:sp>
    <dsp:sp modelId="{4BA9A33D-7B5B-48BC-834F-2FB4C5EADFC1}">
      <dsp:nvSpPr>
        <dsp:cNvPr id="0" name=""/>
        <dsp:cNvSpPr/>
      </dsp:nvSpPr>
      <dsp:spPr>
        <a:xfrm>
          <a:off x="0" y="1322161"/>
          <a:ext cx="2710184" cy="125671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IMPLICIT</a:t>
          </a:r>
        </a:p>
      </dsp:txBody>
      <dsp:txXfrm>
        <a:off x="61348" y="1383509"/>
        <a:ext cx="2587488" cy="1134017"/>
      </dsp:txXfrm>
    </dsp:sp>
    <dsp:sp modelId="{0C795506-EB3E-43FC-8BBF-A54F87C42171}">
      <dsp:nvSpPr>
        <dsp:cNvPr id="0" name=""/>
        <dsp:cNvSpPr/>
      </dsp:nvSpPr>
      <dsp:spPr>
        <a:xfrm rot="5400000">
          <a:off x="4616551" y="861015"/>
          <a:ext cx="1005370" cy="481810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Not explicitly covered</a:t>
          </a:r>
        </a:p>
        <a:p>
          <a:pPr marL="114300" lvl="1" indent="-114300" algn="l" defTabSz="622300">
            <a:lnSpc>
              <a:spcPct val="90000"/>
            </a:lnSpc>
            <a:spcBef>
              <a:spcPct val="0"/>
            </a:spcBef>
            <a:spcAft>
              <a:spcPct val="15000"/>
            </a:spcAft>
            <a:buChar char="•"/>
          </a:pPr>
          <a:r>
            <a:rPr lang="en-US" sz="1400" kern="1200" dirty="0"/>
            <a:t>Different viewpoint</a:t>
          </a:r>
        </a:p>
        <a:p>
          <a:pPr marL="114300" lvl="1" indent="-114300" algn="l" defTabSz="622300">
            <a:lnSpc>
              <a:spcPct val="90000"/>
            </a:lnSpc>
            <a:spcBef>
              <a:spcPct val="0"/>
            </a:spcBef>
            <a:spcAft>
              <a:spcPct val="15000"/>
            </a:spcAft>
            <a:buChar char="•"/>
          </a:pPr>
          <a:r>
            <a:rPr lang="en-US" sz="1400" kern="1200" dirty="0"/>
            <a:t>Assumptions needed</a:t>
          </a:r>
        </a:p>
        <a:p>
          <a:pPr marL="114300" lvl="1" indent="-114300" algn="l" defTabSz="622300">
            <a:lnSpc>
              <a:spcPct val="90000"/>
            </a:lnSpc>
            <a:spcBef>
              <a:spcPct val="0"/>
            </a:spcBef>
            <a:spcAft>
              <a:spcPct val="15000"/>
            </a:spcAft>
            <a:buChar char="•"/>
          </a:pPr>
          <a:r>
            <a:rPr lang="en-US" sz="1400" kern="1200" dirty="0"/>
            <a:t>5 out of 41</a:t>
          </a:r>
        </a:p>
      </dsp:txBody>
      <dsp:txXfrm rot="-5400000">
        <a:off x="2710184" y="2816460"/>
        <a:ext cx="4769026" cy="907214"/>
      </dsp:txXfrm>
    </dsp:sp>
    <dsp:sp modelId="{1959313A-F588-47D6-8036-395DE95C7FC4}">
      <dsp:nvSpPr>
        <dsp:cNvPr id="0" name=""/>
        <dsp:cNvSpPr/>
      </dsp:nvSpPr>
      <dsp:spPr>
        <a:xfrm>
          <a:off x="0" y="2641710"/>
          <a:ext cx="2710184" cy="125671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NEED TO SQUINT</a:t>
          </a:r>
        </a:p>
      </dsp:txBody>
      <dsp:txXfrm>
        <a:off x="61348" y="2703058"/>
        <a:ext cx="2587488" cy="1134017"/>
      </dsp:txXfrm>
    </dsp:sp>
    <dsp:sp modelId="{5F25B658-7A72-4FBA-AF22-77EE60F6C7E5}">
      <dsp:nvSpPr>
        <dsp:cNvPr id="0" name=""/>
        <dsp:cNvSpPr/>
      </dsp:nvSpPr>
      <dsp:spPr>
        <a:xfrm rot="5400000">
          <a:off x="4616551" y="2180564"/>
          <a:ext cx="1005370" cy="4818104"/>
        </a:xfrm>
        <a:prstGeom prst="round2SameRect">
          <a:avLst/>
        </a:prstGeom>
        <a:solidFill>
          <a:schemeClr val="accent6">
            <a:lumMod val="90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Recommended action might increase risk of compromise</a:t>
          </a:r>
        </a:p>
        <a:p>
          <a:pPr marL="114300" lvl="1" indent="-114300" algn="l" defTabSz="622300">
            <a:lnSpc>
              <a:spcPct val="90000"/>
            </a:lnSpc>
            <a:spcBef>
              <a:spcPct val="0"/>
            </a:spcBef>
            <a:spcAft>
              <a:spcPct val="15000"/>
            </a:spcAft>
            <a:buChar char="•"/>
          </a:pPr>
          <a:r>
            <a:rPr lang="en-US" sz="1400" kern="1200" dirty="0"/>
            <a:t>1 out of 41</a:t>
          </a:r>
        </a:p>
      </dsp:txBody>
      <dsp:txXfrm rot="-5400000">
        <a:off x="2710184" y="4136009"/>
        <a:ext cx="4769026" cy="907214"/>
      </dsp:txXfrm>
    </dsp:sp>
    <dsp:sp modelId="{2DAEC368-010F-4130-A46D-39738EBC49F5}">
      <dsp:nvSpPr>
        <dsp:cNvPr id="0" name=""/>
        <dsp:cNvSpPr/>
      </dsp:nvSpPr>
      <dsp:spPr>
        <a:xfrm>
          <a:off x="0" y="3961259"/>
          <a:ext cx="2710184" cy="1256713"/>
        </a:xfrm>
        <a:prstGeom prst="roundRect">
          <a:avLst/>
        </a:prstGeom>
        <a:solidFill>
          <a:schemeClr val="accent4">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DO NOT MITIGATE</a:t>
          </a:r>
        </a:p>
      </dsp:txBody>
      <dsp:txXfrm>
        <a:off x="61348" y="4022607"/>
        <a:ext cx="2587488" cy="113401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25E090-F595-46FD-AAB1-86747B569F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745672-4B8F-4124-8CF9-EF1862392C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3E82A5-FEBF-4349-9B29-B26D2B5959B8}" type="datetimeFigureOut">
              <a:rPr lang="en-US" smtClean="0"/>
              <a:t>8/31/2020</a:t>
            </a:fld>
            <a:endParaRPr lang="en-US"/>
          </a:p>
        </p:txBody>
      </p:sp>
      <p:sp>
        <p:nvSpPr>
          <p:cNvPr id="4" name="Footer Placeholder 3">
            <a:extLst>
              <a:ext uri="{FF2B5EF4-FFF2-40B4-BE49-F238E27FC236}">
                <a16:creationId xmlns:a16="http://schemas.microsoft.com/office/drawing/2014/main" id="{F9728147-EF7B-417E-A276-7F068EA24A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02F4AAE-FBD2-4466-A62A-BA51895794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0E4183-792D-43D9-A17F-2F9A73AE0035}" type="slidenum">
              <a:rPr lang="en-US" smtClean="0"/>
              <a:t>‹#›</a:t>
            </a:fld>
            <a:endParaRPr lang="en-US"/>
          </a:p>
        </p:txBody>
      </p:sp>
    </p:spTree>
    <p:extLst>
      <p:ext uri="{BB962C8B-B14F-4D97-AF65-F5344CB8AC3E}">
        <p14:creationId xmlns:p14="http://schemas.microsoft.com/office/powerpoint/2010/main" val="2745551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F5419C-57BB-4F8A-B439-BCA609A1A753}"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dirty="0"/>
              <a:t>s</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5F131-12FC-49DE-BD7C-BE36AD01C08A}" type="slidenum">
              <a:rPr lang="en-US" smtClean="0"/>
              <a:t>‹#›</a:t>
            </a:fld>
            <a:endParaRPr lang="en-US"/>
          </a:p>
        </p:txBody>
      </p:sp>
    </p:spTree>
    <p:extLst>
      <p:ext uri="{BB962C8B-B14F-4D97-AF65-F5344CB8AC3E}">
        <p14:creationId xmlns:p14="http://schemas.microsoft.com/office/powerpoint/2010/main" val="86831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fld id="{C965F131-12FC-49DE-BD7C-BE36AD01C08A}" type="slidenum">
              <a:rPr lang="en-US" smtClean="0"/>
              <a:t>1</a:t>
            </a:fld>
            <a:endParaRPr lang="en-US"/>
          </a:p>
        </p:txBody>
      </p:sp>
    </p:spTree>
    <p:extLst>
      <p:ext uri="{BB962C8B-B14F-4D97-AF65-F5344CB8AC3E}">
        <p14:creationId xmlns:p14="http://schemas.microsoft.com/office/powerpoint/2010/main" val="362799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list of the 12 tactics (or goals) that adversaries will attempt to accomplish during a breach.</a:t>
            </a:r>
          </a:p>
        </p:txBody>
      </p:sp>
      <p:sp>
        <p:nvSpPr>
          <p:cNvPr id="4" name="Slide Number Placeholder 3"/>
          <p:cNvSpPr>
            <a:spLocks noGrp="1"/>
          </p:cNvSpPr>
          <p:nvPr>
            <p:ph type="sldNum" sz="quarter" idx="5"/>
          </p:nvPr>
        </p:nvSpPr>
        <p:spPr/>
        <p:txBody>
          <a:bodyPr/>
          <a:lstStyle/>
          <a:p>
            <a:fld id="{C965F131-12FC-49DE-BD7C-BE36AD01C08A}" type="slidenum">
              <a:rPr lang="en-US" smtClean="0"/>
              <a:t>10</a:t>
            </a:fld>
            <a:endParaRPr lang="en-US"/>
          </a:p>
        </p:txBody>
      </p:sp>
    </p:spTree>
    <p:extLst>
      <p:ext uri="{BB962C8B-B14F-4D97-AF65-F5344CB8AC3E}">
        <p14:creationId xmlns:p14="http://schemas.microsoft.com/office/powerpoint/2010/main" val="255054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meat of ATT&amp;CK are the documented attack TECHNIQUES. These are derived from forensic analyses of real-world incidents, activities of Advanced Persistent Threats (APTs), and other documented sources. </a:t>
            </a:r>
          </a:p>
          <a:p>
            <a:r>
              <a:rPr lang="en-US" dirty="0"/>
              <a:t>MITRE currently includes 266 techniques in the ATT&amp;CK framework.</a:t>
            </a:r>
          </a:p>
          <a:p>
            <a:r>
              <a:rPr lang="en-US" dirty="0"/>
              <a:t>The key aspect of these attack techniques is that they are reflective of what’s really happening “in the wild” – not just hypothetical or theoretical attacks.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11</a:t>
            </a:fld>
            <a:endParaRPr lang="en-US"/>
          </a:p>
        </p:txBody>
      </p:sp>
    </p:spTree>
    <p:extLst>
      <p:ext uri="{BB962C8B-B14F-4D97-AF65-F5344CB8AC3E}">
        <p14:creationId xmlns:p14="http://schemas.microsoft.com/office/powerpoint/2010/main" val="288683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technique included in the ATT&amp;CK framework there are mitigations (how to prevent, fix, and/or detect the attack technique). MITRE currently lists 41 total mitigations</a:t>
            </a:r>
          </a:p>
          <a:p>
            <a:r>
              <a:rPr lang="en-US" dirty="0"/>
              <a:t>One thing to note is that some mitigations help to satisfy or address multiple attack techniques.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12</a:t>
            </a:fld>
            <a:endParaRPr lang="en-US"/>
          </a:p>
        </p:txBody>
      </p:sp>
    </p:spTree>
    <p:extLst>
      <p:ext uri="{BB962C8B-B14F-4D97-AF65-F5344CB8AC3E}">
        <p14:creationId xmlns:p14="http://schemas.microsoft.com/office/powerpoint/2010/main" val="3204479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research. I have often seen mappings of the PCI DSS to newer regulatory standards, best practice standards, frameworks, etc. (e.g. the NIST CSF or RMF, NIST 800-53, CIS Top 20 Controls) but…</a:t>
            </a:r>
          </a:p>
          <a:p>
            <a:r>
              <a:rPr lang="en-US" dirty="0"/>
              <a:t>What I wanted to do was see how well ATT&amp;CK actually mapped to PCI DSS.</a:t>
            </a:r>
          </a:p>
          <a:p>
            <a:r>
              <a:rPr lang="en-US" dirty="0"/>
              <a:t>My hypothesis is base on this rationale: no matter how you use ATT&amp;CK in your operations, whatever deficiencies are identified in your program, you will want to perform the recommended mitigation(s) so as not to be vulnerability to exploitation in this manner. moving forward. </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13</a:t>
            </a:fld>
            <a:endParaRPr lang="en-US"/>
          </a:p>
        </p:txBody>
      </p:sp>
    </p:spTree>
    <p:extLst>
      <p:ext uri="{BB962C8B-B14F-4D97-AF65-F5344CB8AC3E}">
        <p14:creationId xmlns:p14="http://schemas.microsoft.com/office/powerpoint/2010/main" val="1307056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emphasize that PCI DSS itself is a security framework, and that even though it’s going on 16 years old, at a macro level it still represents the major components or best practices of a cybersecurity program that any organization can follow.</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14</a:t>
            </a:fld>
            <a:endParaRPr lang="en-US"/>
          </a:p>
        </p:txBody>
      </p:sp>
    </p:spTree>
    <p:extLst>
      <p:ext uri="{BB962C8B-B14F-4D97-AF65-F5344CB8AC3E}">
        <p14:creationId xmlns:p14="http://schemas.microsoft.com/office/powerpoint/2010/main" val="211859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brief introduction to ATT&amp;CK and/or whatever you already knew about it, you might guess that ATT&amp;CK would most likely be used as part of activities to support these PCI requirements.</a:t>
            </a:r>
          </a:p>
          <a:p>
            <a:pPr marL="171450" indent="-171450">
              <a:buFont typeface="Arial" panose="020B0604020202020204" pitchFamily="34" charset="0"/>
              <a:buChar char="•"/>
            </a:pPr>
            <a:r>
              <a:rPr lang="en-US" dirty="0"/>
              <a:t>Real attack techniques applied to penetration testing methodologies is a no-brainer</a:t>
            </a:r>
          </a:p>
          <a:p>
            <a:pPr marL="171450" indent="-171450">
              <a:buFont typeface="Arial" panose="020B0604020202020204" pitchFamily="34" charset="0"/>
              <a:buChar char="•"/>
            </a:pPr>
            <a:r>
              <a:rPr lang="en-US" dirty="0"/>
              <a:t>Applying these techniques, or for example emulating the techniques used by a particular hacking group (APT) would make an outstanding table-top type of risk assessment exercise</a:t>
            </a:r>
          </a:p>
          <a:p>
            <a:pPr marL="171450" indent="-171450">
              <a:buFont typeface="Arial" panose="020B0604020202020204" pitchFamily="34" charset="0"/>
              <a:buChar char="•"/>
            </a:pPr>
            <a:r>
              <a:rPr lang="en-US" dirty="0"/>
              <a:t>Testing or gauging the response capabilities (automated and manual) of your security programs will help make the team better and determine the efficacy of tools already employed. (e.g. do they work?)</a:t>
            </a:r>
          </a:p>
          <a:p>
            <a:endParaRPr lang="en-US" dirty="0"/>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15</a:t>
            </a:fld>
            <a:endParaRPr lang="en-US"/>
          </a:p>
        </p:txBody>
      </p:sp>
    </p:spTree>
    <p:extLst>
      <p:ext uri="{BB962C8B-B14F-4D97-AF65-F5344CB8AC3E}">
        <p14:creationId xmlns:p14="http://schemas.microsoft.com/office/powerpoint/2010/main" val="3267014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Explanation of the research I conducted. Listing all 41 mitigations (effectively 40 </a:t>
            </a:r>
            <a:r>
              <a:rPr lang="en-US" dirty="0" err="1"/>
              <a:t>mitigatons</a:t>
            </a:r>
            <a:r>
              <a:rPr lang="en-US" dirty="0"/>
              <a:t>) and then identifying the PCI DSS requirement(s) that address each of the mitigation activities. I limited myself to three layers of abstraction for this exercise, but in some cases there may have been more applicable requirements.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16</a:t>
            </a:fld>
            <a:endParaRPr lang="en-US"/>
          </a:p>
        </p:txBody>
      </p:sp>
    </p:spTree>
    <p:extLst>
      <p:ext uri="{BB962C8B-B14F-4D97-AF65-F5344CB8AC3E}">
        <p14:creationId xmlns:p14="http://schemas.microsoft.com/office/powerpoint/2010/main" val="2909361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did I find out? The results were not surprising from one perspective but extremely eye opening from another…</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17</a:t>
            </a:fld>
            <a:endParaRPr lang="en-US"/>
          </a:p>
        </p:txBody>
      </p:sp>
    </p:spTree>
    <p:extLst>
      <p:ext uri="{BB962C8B-B14F-4D97-AF65-F5344CB8AC3E}">
        <p14:creationId xmlns:p14="http://schemas.microsoft.com/office/powerpoint/2010/main" val="34286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read through the mitigations I started to realize that some were very straightforward because the mitigation was verbatim an existing PCI DSS requirement. I call these “explicit” mappings. I also found that there were several mitigations that, while I firmly believe they are addressed by the PCI DSS, it was not so straightforward – some knowledge of security in general, the nature of the mitigation, and particularly an understanding of the activities and intent of the PCI DSS requirements is necessary to make the correlation. I called these “implicit” mappings. Finally, there were certain mitigations that I felt one could argue might be found in the PCI DSS requirements, but for varying reasons would be some level of “stretch” to make the correlation. I called these the “need to squint” mappings. Finally, there is one mitigation which is “do nothing – the fix is more dangerous than the problem” – I simply did not map that one. </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18</a:t>
            </a:fld>
            <a:endParaRPr lang="en-US"/>
          </a:p>
        </p:txBody>
      </p:sp>
    </p:spTree>
    <p:extLst>
      <p:ext uri="{BB962C8B-B14F-4D97-AF65-F5344CB8AC3E}">
        <p14:creationId xmlns:p14="http://schemas.microsoft.com/office/powerpoint/2010/main" val="293930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examples of explicit mappings of ATT&amp;CK to PCI DSS requirements.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19</a:t>
            </a:fld>
            <a:endParaRPr lang="en-US"/>
          </a:p>
        </p:txBody>
      </p:sp>
    </p:spTree>
    <p:extLst>
      <p:ext uri="{BB962C8B-B14F-4D97-AF65-F5344CB8AC3E}">
        <p14:creationId xmlns:p14="http://schemas.microsoft.com/office/powerpoint/2010/main" val="230257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Rank, Serial Number</a:t>
            </a:r>
          </a:p>
        </p:txBody>
      </p:sp>
      <p:sp>
        <p:nvSpPr>
          <p:cNvPr id="4" name="Slide Number Placeholder 3"/>
          <p:cNvSpPr>
            <a:spLocks noGrp="1"/>
          </p:cNvSpPr>
          <p:nvPr>
            <p:ph type="sldNum" sz="quarter" idx="5"/>
          </p:nvPr>
        </p:nvSpPr>
        <p:spPr/>
        <p:txBody>
          <a:bodyPr/>
          <a:lstStyle/>
          <a:p>
            <a:fld id="{C965F131-12FC-49DE-BD7C-BE36AD01C08A}" type="slidenum">
              <a:rPr lang="en-US" smtClean="0"/>
              <a:t>2</a:t>
            </a:fld>
            <a:endParaRPr lang="en-US"/>
          </a:p>
        </p:txBody>
      </p:sp>
    </p:spTree>
    <p:extLst>
      <p:ext uri="{BB962C8B-B14F-4D97-AF65-F5344CB8AC3E}">
        <p14:creationId xmlns:p14="http://schemas.microsoft.com/office/powerpoint/2010/main" val="288840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M1047 – Audit - Perform audits or scans of systems, permissions, insecure software, insecure configurations, etc. to identify potential weaknesses.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examples of implicit mappings of ATT&amp;CK to PCI DSS requirements.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20</a:t>
            </a:fld>
            <a:endParaRPr lang="en-US"/>
          </a:p>
        </p:txBody>
      </p:sp>
    </p:spTree>
    <p:extLst>
      <p:ext uri="{BB962C8B-B14F-4D97-AF65-F5344CB8AC3E}">
        <p14:creationId xmlns:p14="http://schemas.microsoft.com/office/powerpoint/2010/main" val="366475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full list of “need to squint” mappings of ATT&amp;CK to PCI DSS requirements.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21</a:t>
            </a:fld>
            <a:endParaRPr lang="en-US"/>
          </a:p>
        </p:txBody>
      </p:sp>
    </p:spTree>
    <p:extLst>
      <p:ext uri="{BB962C8B-B14F-4D97-AF65-F5344CB8AC3E}">
        <p14:creationId xmlns:p14="http://schemas.microsoft.com/office/powerpoint/2010/main" val="1539376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Graphical representation of my results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22</a:t>
            </a:fld>
            <a:endParaRPr lang="en-US"/>
          </a:p>
        </p:txBody>
      </p:sp>
    </p:spTree>
    <p:extLst>
      <p:ext uri="{BB962C8B-B14F-4D97-AF65-F5344CB8AC3E}">
        <p14:creationId xmlns:p14="http://schemas.microsoft.com/office/powerpoint/2010/main" val="111332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Details of my findings and some initial calculation of statistics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23</a:t>
            </a:fld>
            <a:endParaRPr lang="en-US"/>
          </a:p>
        </p:txBody>
      </p:sp>
    </p:spTree>
    <p:extLst>
      <p:ext uri="{BB962C8B-B14F-4D97-AF65-F5344CB8AC3E}">
        <p14:creationId xmlns:p14="http://schemas.microsoft.com/office/powerpoint/2010/main" val="3483528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5 PCI DSS requirements that showed up in my mapping to ATT&amp;CK mitigations. </a:t>
            </a:r>
          </a:p>
          <a:p>
            <a:r>
              <a:rPr lang="en-US" dirty="0"/>
              <a:t>Any surprises???</a:t>
            </a:r>
          </a:p>
          <a:p>
            <a:r>
              <a:rPr lang="en-US" dirty="0"/>
              <a:t>Note was didn’t make the list –patch management, vulnerability scanning, penetration testing…</a:t>
            </a:r>
          </a:p>
          <a:p>
            <a:endParaRPr lang="en-US" dirty="0"/>
          </a:p>
          <a:p>
            <a:r>
              <a:rPr lang="en-US" dirty="0"/>
              <a:t>6 – Req. 7.1 Limit access to system components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24</a:t>
            </a:fld>
            <a:endParaRPr lang="en-US"/>
          </a:p>
        </p:txBody>
      </p:sp>
    </p:spTree>
    <p:extLst>
      <p:ext uri="{BB962C8B-B14F-4D97-AF65-F5344CB8AC3E}">
        <p14:creationId xmlns:p14="http://schemas.microsoft.com/office/powerpoint/2010/main" val="605540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 me was the most significant finding, and where I want to get on  my soapbox for a moment. </a:t>
            </a:r>
          </a:p>
          <a:p>
            <a:endParaRPr lang="en-US" dirty="0"/>
          </a:p>
          <a:p>
            <a:r>
              <a:rPr lang="en-US" dirty="0"/>
              <a:t>I have allowed some very “weak” and “vague” configuration/hardening standards over the years and based on discussion with my fellow QSAs that would appear to be the norm. Generally the standards I review say something to the effect of “our configuration standard is based on the &lt;respective&gt; CIS Benchmark” and more or less implies “we just follow the benchmark/best practice rather than rewrite it on our own letterhead”. </a:t>
            </a:r>
          </a:p>
          <a:p>
            <a:endParaRPr lang="en-US" dirty="0"/>
          </a:p>
          <a:p>
            <a:r>
              <a:rPr lang="en-US" dirty="0"/>
              <a:t>What this misses is the opportunity to customize and tailor the hardening and configuration best practices to what makes sense for your particular business environment. My hope is that these findings – that indicate that over 1/3 of REAL WORLD attacks can be prevented or mitigated by focusing more efforts into this one, single PCI DSS requirement. </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25</a:t>
            </a:fld>
            <a:endParaRPr lang="en-US"/>
          </a:p>
        </p:txBody>
      </p:sp>
    </p:spTree>
    <p:extLst>
      <p:ext uri="{BB962C8B-B14F-4D97-AF65-F5344CB8AC3E}">
        <p14:creationId xmlns:p14="http://schemas.microsoft.com/office/powerpoint/2010/main" val="354924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reach out to me with any InfoSec related questions.</a:t>
            </a:r>
          </a:p>
        </p:txBody>
      </p:sp>
      <p:sp>
        <p:nvSpPr>
          <p:cNvPr id="4" name="Slide Number Placeholder 3"/>
          <p:cNvSpPr>
            <a:spLocks noGrp="1"/>
          </p:cNvSpPr>
          <p:nvPr>
            <p:ph type="sldNum" sz="quarter" idx="5"/>
          </p:nvPr>
        </p:nvSpPr>
        <p:spPr/>
        <p:txBody>
          <a:bodyPr/>
          <a:lstStyle/>
          <a:p>
            <a:fld id="{C965F131-12FC-49DE-BD7C-BE36AD01C08A}" type="slidenum">
              <a:rPr lang="en-US" smtClean="0"/>
              <a:t>26</a:t>
            </a:fld>
            <a:endParaRPr lang="en-US"/>
          </a:p>
        </p:txBody>
      </p:sp>
    </p:spTree>
    <p:extLst>
      <p:ext uri="{BB962C8B-B14F-4D97-AF65-F5344CB8AC3E}">
        <p14:creationId xmlns:p14="http://schemas.microsoft.com/office/powerpoint/2010/main" val="2986757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Ordinarily Q&amp;A – but also a life lesson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27</a:t>
            </a:fld>
            <a:endParaRPr lang="en-US"/>
          </a:p>
        </p:txBody>
      </p:sp>
    </p:spTree>
    <p:extLst>
      <p:ext uri="{BB962C8B-B14F-4D97-AF65-F5344CB8AC3E}">
        <p14:creationId xmlns:p14="http://schemas.microsoft.com/office/powerpoint/2010/main" val="2335029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a:t>
            </a:r>
            <a:r>
              <a:rPr lang="en-US" dirty="0" err="1"/>
              <a:t>whoami</a:t>
            </a:r>
            <a:r>
              <a:rPr lang="en-US" dirty="0"/>
              <a:t>?</a:t>
            </a:r>
          </a:p>
        </p:txBody>
      </p:sp>
      <p:sp>
        <p:nvSpPr>
          <p:cNvPr id="4" name="Slide Number Placeholder 3"/>
          <p:cNvSpPr>
            <a:spLocks noGrp="1"/>
          </p:cNvSpPr>
          <p:nvPr>
            <p:ph type="sldNum" sz="quarter" idx="5"/>
          </p:nvPr>
        </p:nvSpPr>
        <p:spPr/>
        <p:txBody>
          <a:bodyPr/>
          <a:lstStyle/>
          <a:p>
            <a:fld id="{C965F131-12FC-49DE-BD7C-BE36AD01C08A}" type="slidenum">
              <a:rPr lang="en-US" smtClean="0"/>
              <a:t>3</a:t>
            </a:fld>
            <a:endParaRPr lang="en-US"/>
          </a:p>
        </p:txBody>
      </p:sp>
    </p:spTree>
    <p:extLst>
      <p:ext uri="{BB962C8B-B14F-4D97-AF65-F5344CB8AC3E}">
        <p14:creationId xmlns:p14="http://schemas.microsoft.com/office/powerpoint/2010/main" val="359621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thesis statement, and why I decided to do this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keep hearing a lot of buzz about MITRE ATT&amp;CK and kept thinking, “why attack when you can defend?” and “I’ll bet that PCI DSS addresses all of the attack techniques detailed in the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set out to discover just how well ATT&amp;CK maps to PCI DSS.</a:t>
            </a:r>
          </a:p>
          <a:p>
            <a:endParaRPr lang="en-US" dirty="0"/>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4</a:t>
            </a:fld>
            <a:endParaRPr lang="en-US"/>
          </a:p>
        </p:txBody>
      </p:sp>
    </p:spTree>
    <p:extLst>
      <p:ext uri="{BB962C8B-B14F-4D97-AF65-F5344CB8AC3E}">
        <p14:creationId xmlns:p14="http://schemas.microsoft.com/office/powerpoint/2010/main" val="351941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I learned about security when I worked for NSA. There are many variations and lots of math, but this is an extremely simplified representation. I don’t care about the math beyond identifying the variables or elements of the equation and acknowledging that some formula must be applied to get a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Defining our terminology: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 the likelihood that something bad happens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Vulnerabilities – weaknesses in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Threats – the bad guys and bad things that can happen to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Countermeasures – what you do to prevent/minimize/mitigate the vulnerabilities and threats that exist in your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5</a:t>
            </a:fld>
            <a:endParaRPr lang="en-US"/>
          </a:p>
        </p:txBody>
      </p:sp>
    </p:spTree>
    <p:extLst>
      <p:ext uri="{BB962C8B-B14F-4D97-AF65-F5344CB8AC3E}">
        <p14:creationId xmlns:p14="http://schemas.microsoft.com/office/powerpoint/2010/main" val="2573766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unfamiliar with ATT&amp;CK I want to briefly describe what it’s about</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6</a:t>
            </a:fld>
            <a:endParaRPr lang="en-US"/>
          </a:p>
        </p:txBody>
      </p:sp>
    </p:spTree>
    <p:extLst>
      <p:ext uri="{BB962C8B-B14F-4D97-AF65-F5344CB8AC3E}">
        <p14:creationId xmlns:p14="http://schemas.microsoft.com/office/powerpoint/2010/main" val="40447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MITRE’s definition</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7</a:t>
            </a:fld>
            <a:endParaRPr lang="en-US"/>
          </a:p>
        </p:txBody>
      </p:sp>
    </p:spTree>
    <p:extLst>
      <p:ext uri="{BB962C8B-B14F-4D97-AF65-F5344CB8AC3E}">
        <p14:creationId xmlns:p14="http://schemas.microsoft.com/office/powerpoint/2010/main" val="246915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glimpse of the Enterprise-oriented ATT&amp;CK Matrix (which is what I used to conduct the research)</a:t>
            </a:r>
          </a:p>
        </p:txBody>
      </p:sp>
      <p:sp>
        <p:nvSpPr>
          <p:cNvPr id="4" name="Slide Number Placeholder 3"/>
          <p:cNvSpPr>
            <a:spLocks noGrp="1"/>
          </p:cNvSpPr>
          <p:nvPr>
            <p:ph type="sldNum" sz="quarter" idx="5"/>
          </p:nvPr>
        </p:nvSpPr>
        <p:spPr/>
        <p:txBody>
          <a:bodyPr/>
          <a:lstStyle/>
          <a:p>
            <a:fld id="{C965F131-12FC-49DE-BD7C-BE36AD01C08A}" type="slidenum">
              <a:rPr lang="en-US" smtClean="0"/>
              <a:t>8</a:t>
            </a:fld>
            <a:endParaRPr lang="en-US"/>
          </a:p>
        </p:txBody>
      </p:sp>
    </p:spTree>
    <p:extLst>
      <p:ext uri="{BB962C8B-B14F-4D97-AF65-F5344CB8AC3E}">
        <p14:creationId xmlns:p14="http://schemas.microsoft.com/office/powerpoint/2010/main" val="256619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the elements of the Enterprise ATT&amp;CK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ATT&amp;CK consists of 266 documented TECHNIQUES that adversaries use to accomplish one of twelve activities that are typical of the behaviors of attackers. MITRE calls these activities “TACTICS”, and they identify 12 broad categories of tactics. There are currently 41 MITIGATIONS listed to address each of the tactics/techniques.</a:t>
            </a:r>
          </a:p>
          <a:p>
            <a:endParaRPr lang="en-US" dirty="0"/>
          </a:p>
        </p:txBody>
      </p:sp>
      <p:sp>
        <p:nvSpPr>
          <p:cNvPr id="4" name="Slide Number Placeholder 3"/>
          <p:cNvSpPr>
            <a:spLocks noGrp="1"/>
          </p:cNvSpPr>
          <p:nvPr>
            <p:ph type="sldNum" sz="quarter" idx="5"/>
          </p:nvPr>
        </p:nvSpPr>
        <p:spPr/>
        <p:txBody>
          <a:bodyPr/>
          <a:lstStyle/>
          <a:p>
            <a:fld id="{C965F131-12FC-49DE-BD7C-BE36AD01C08A}" type="slidenum">
              <a:rPr lang="en-US" smtClean="0"/>
              <a:t>9</a:t>
            </a:fld>
            <a:endParaRPr lang="en-US"/>
          </a:p>
        </p:txBody>
      </p:sp>
    </p:spTree>
    <p:extLst>
      <p:ext uri="{BB962C8B-B14F-4D97-AF65-F5344CB8AC3E}">
        <p14:creationId xmlns:p14="http://schemas.microsoft.com/office/powerpoint/2010/main" val="24929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_Light">
    <p:spTree>
      <p:nvGrpSpPr>
        <p:cNvPr id="1" name=""/>
        <p:cNvGrpSpPr/>
        <p:nvPr/>
      </p:nvGrpSpPr>
      <p:grpSpPr>
        <a:xfrm>
          <a:off x="0" y="0"/>
          <a:ext cx="0" cy="0"/>
          <a:chOff x="0" y="0"/>
          <a:chExt cx="0" cy="0"/>
        </a:xfrm>
      </p:grpSpPr>
      <p:pic>
        <p:nvPicPr>
          <p:cNvPr id="3" name="Picture 2" descr="A picture containing colorful, umbrella, street, flying&#10;&#10;Description automatically generated">
            <a:extLst>
              <a:ext uri="{FF2B5EF4-FFF2-40B4-BE49-F238E27FC236}">
                <a16:creationId xmlns:a16="http://schemas.microsoft.com/office/drawing/2014/main" id="{983C825C-846B-5745-958F-8785334CD964}"/>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0B335DDE-F11E-BA49-AFBE-2A9E58004416}"/>
              </a:ext>
            </a:extLst>
          </p:cNvPr>
          <p:cNvGrpSpPr/>
          <p:nvPr userDrawn="1"/>
        </p:nvGrpSpPr>
        <p:grpSpPr>
          <a:xfrm>
            <a:off x="3585972" y="2670048"/>
            <a:ext cx="5020056" cy="1517904"/>
            <a:chOff x="889315" y="4644764"/>
            <a:chExt cx="3149285" cy="953072"/>
          </a:xfrm>
        </p:grpSpPr>
        <p:sp>
          <p:nvSpPr>
            <p:cNvPr id="14" name="PCI Logo BG White">
              <a:extLst>
                <a:ext uri="{FF2B5EF4-FFF2-40B4-BE49-F238E27FC236}">
                  <a16:creationId xmlns:a16="http://schemas.microsoft.com/office/drawing/2014/main" id="{2FCDA629-9BC4-FB4A-8A28-4719314315D7}"/>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 name="PCI Logo">
              <a:extLst>
                <a:ext uri="{FF2B5EF4-FFF2-40B4-BE49-F238E27FC236}">
                  <a16:creationId xmlns:a16="http://schemas.microsoft.com/office/drawing/2014/main" id="{931B16C0-21C3-704E-BDD3-75A798B84E90}"/>
                </a:ext>
              </a:extLst>
            </p:cNvPr>
            <p:cNvGrpSpPr/>
            <p:nvPr/>
          </p:nvGrpSpPr>
          <p:grpSpPr>
            <a:xfrm>
              <a:off x="889315" y="4644764"/>
              <a:ext cx="3149285" cy="953072"/>
              <a:chOff x="-478083" y="720551"/>
              <a:chExt cx="6902269" cy="2080406"/>
            </a:xfrm>
            <a:solidFill>
              <a:srgbClr val="25797F"/>
            </a:solidFill>
          </p:grpSpPr>
          <p:grpSp>
            <p:nvGrpSpPr>
              <p:cNvPr id="16" name="Group 15">
                <a:extLst>
                  <a:ext uri="{FF2B5EF4-FFF2-40B4-BE49-F238E27FC236}">
                    <a16:creationId xmlns:a16="http://schemas.microsoft.com/office/drawing/2014/main" id="{D70441E6-75BC-0C4E-8979-552317EC751B}"/>
                  </a:ext>
                </a:extLst>
              </p:cNvPr>
              <p:cNvGrpSpPr/>
              <p:nvPr/>
            </p:nvGrpSpPr>
            <p:grpSpPr>
              <a:xfrm>
                <a:off x="-478083" y="720551"/>
                <a:ext cx="3153046" cy="2080406"/>
                <a:chOff x="-5147019" y="43343"/>
                <a:chExt cx="6943725" cy="4581525"/>
              </a:xfrm>
              <a:grpFill/>
            </p:grpSpPr>
            <p:sp>
              <p:nvSpPr>
                <p:cNvPr id="43" name="Freeform 29">
                  <a:extLst>
                    <a:ext uri="{FF2B5EF4-FFF2-40B4-BE49-F238E27FC236}">
                      <a16:creationId xmlns:a16="http://schemas.microsoft.com/office/drawing/2014/main" id="{21FB324D-F78C-7446-897B-D84A03B3A247}"/>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Freeform 30">
                  <a:extLst>
                    <a:ext uri="{FF2B5EF4-FFF2-40B4-BE49-F238E27FC236}">
                      <a16:creationId xmlns:a16="http://schemas.microsoft.com/office/drawing/2014/main" id="{65633E22-AB12-494F-9B82-FC6E961394B8}"/>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ED79166E-887B-EE4B-B7E2-18E98D692D35}"/>
                  </a:ext>
                </a:extLst>
              </p:cNvPr>
              <p:cNvGrpSpPr/>
              <p:nvPr/>
            </p:nvGrpSpPr>
            <p:grpSpPr>
              <a:xfrm>
                <a:off x="2895681" y="1381605"/>
                <a:ext cx="3528505" cy="807450"/>
                <a:chOff x="-5494682" y="5137631"/>
                <a:chExt cx="7707313" cy="1763713"/>
              </a:xfrm>
              <a:grpFill/>
            </p:grpSpPr>
            <p:sp>
              <p:nvSpPr>
                <p:cNvPr id="18" name="Freeform 5">
                  <a:extLst>
                    <a:ext uri="{FF2B5EF4-FFF2-40B4-BE49-F238E27FC236}">
                      <a16:creationId xmlns:a16="http://schemas.microsoft.com/office/drawing/2014/main" id="{7335937D-D3A2-6E41-B98F-BB6D3A162AA9}"/>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6">
                  <a:extLst>
                    <a:ext uri="{FF2B5EF4-FFF2-40B4-BE49-F238E27FC236}">
                      <a16:creationId xmlns:a16="http://schemas.microsoft.com/office/drawing/2014/main" id="{0DD0CC9C-2917-284F-A918-F0FD5744EFC4}"/>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7">
                  <a:extLst>
                    <a:ext uri="{FF2B5EF4-FFF2-40B4-BE49-F238E27FC236}">
                      <a16:creationId xmlns:a16="http://schemas.microsoft.com/office/drawing/2014/main" id="{0D7A60E8-916F-3849-B5E2-4CAAB4B5BE38}"/>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8">
                  <a:extLst>
                    <a:ext uri="{FF2B5EF4-FFF2-40B4-BE49-F238E27FC236}">
                      <a16:creationId xmlns:a16="http://schemas.microsoft.com/office/drawing/2014/main" id="{B436B22A-CFF9-C04D-A5B7-4C7F784BD0C2}"/>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9">
                  <a:extLst>
                    <a:ext uri="{FF2B5EF4-FFF2-40B4-BE49-F238E27FC236}">
                      <a16:creationId xmlns:a16="http://schemas.microsoft.com/office/drawing/2014/main" id="{029653EC-2453-9841-AC04-611454E7EED9}"/>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0">
                  <a:extLst>
                    <a:ext uri="{FF2B5EF4-FFF2-40B4-BE49-F238E27FC236}">
                      <a16:creationId xmlns:a16="http://schemas.microsoft.com/office/drawing/2014/main" id="{8EA3E2E0-4A28-1642-A9D1-394414E88A6D}"/>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1">
                  <a:extLst>
                    <a:ext uri="{FF2B5EF4-FFF2-40B4-BE49-F238E27FC236}">
                      <a16:creationId xmlns:a16="http://schemas.microsoft.com/office/drawing/2014/main" id="{4E431042-0818-2F42-B9E4-0C96A2C390C7}"/>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2">
                  <a:extLst>
                    <a:ext uri="{FF2B5EF4-FFF2-40B4-BE49-F238E27FC236}">
                      <a16:creationId xmlns:a16="http://schemas.microsoft.com/office/drawing/2014/main" id="{2FF28460-7109-2F4C-94AE-9C9A794E439F}"/>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3">
                  <a:extLst>
                    <a:ext uri="{FF2B5EF4-FFF2-40B4-BE49-F238E27FC236}">
                      <a16:creationId xmlns:a16="http://schemas.microsoft.com/office/drawing/2014/main" id="{75701B14-F263-9A49-934B-8A2C66F61628}"/>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4">
                  <a:extLst>
                    <a:ext uri="{FF2B5EF4-FFF2-40B4-BE49-F238E27FC236}">
                      <a16:creationId xmlns:a16="http://schemas.microsoft.com/office/drawing/2014/main" id="{84084F6F-0401-824F-BCBB-F6E19FE695D5}"/>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5">
                  <a:extLst>
                    <a:ext uri="{FF2B5EF4-FFF2-40B4-BE49-F238E27FC236}">
                      <a16:creationId xmlns:a16="http://schemas.microsoft.com/office/drawing/2014/main" id="{7BA152BD-769E-B24F-A999-0B7B32118AFC}"/>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16">
                  <a:extLst>
                    <a:ext uri="{FF2B5EF4-FFF2-40B4-BE49-F238E27FC236}">
                      <a16:creationId xmlns:a16="http://schemas.microsoft.com/office/drawing/2014/main" id="{C75A2F47-9ED5-E94F-924F-844E4E33C615}"/>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Freeform 17">
                  <a:extLst>
                    <a:ext uri="{FF2B5EF4-FFF2-40B4-BE49-F238E27FC236}">
                      <a16:creationId xmlns:a16="http://schemas.microsoft.com/office/drawing/2014/main" id="{1E5C1CE9-EB62-B44E-93D4-ED40CAA76302}"/>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Freeform 18">
                  <a:extLst>
                    <a:ext uri="{FF2B5EF4-FFF2-40B4-BE49-F238E27FC236}">
                      <a16:creationId xmlns:a16="http://schemas.microsoft.com/office/drawing/2014/main" id="{EDDEE98C-7960-4B4F-BDDE-2DC5D080473F}"/>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Freeform 19">
                  <a:extLst>
                    <a:ext uri="{FF2B5EF4-FFF2-40B4-BE49-F238E27FC236}">
                      <a16:creationId xmlns:a16="http://schemas.microsoft.com/office/drawing/2014/main" id="{43E9E27D-DA4D-7147-BD00-1E2E1054261B}"/>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Freeform 20">
                  <a:extLst>
                    <a:ext uri="{FF2B5EF4-FFF2-40B4-BE49-F238E27FC236}">
                      <a16:creationId xmlns:a16="http://schemas.microsoft.com/office/drawing/2014/main" id="{4C1CFA90-06C5-3A40-94A8-68D918F1BE96}"/>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Freeform 21">
                  <a:extLst>
                    <a:ext uri="{FF2B5EF4-FFF2-40B4-BE49-F238E27FC236}">
                      <a16:creationId xmlns:a16="http://schemas.microsoft.com/office/drawing/2014/main" id="{C08A4ACA-980F-BF4C-9286-382F0EF51EAD}"/>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Freeform 22">
                  <a:extLst>
                    <a:ext uri="{FF2B5EF4-FFF2-40B4-BE49-F238E27FC236}">
                      <a16:creationId xmlns:a16="http://schemas.microsoft.com/office/drawing/2014/main" id="{6E1E2350-594A-1A4D-8169-BF43B2E221C1}"/>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D0D5EC96-2CFB-8B48-B1DA-1C7311F9222A}"/>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24">
                  <a:extLst>
                    <a:ext uri="{FF2B5EF4-FFF2-40B4-BE49-F238E27FC236}">
                      <a16:creationId xmlns:a16="http://schemas.microsoft.com/office/drawing/2014/main" id="{03E5D1CD-520F-0F4B-88E8-FDAC81D44015}"/>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25">
                  <a:extLst>
                    <a:ext uri="{FF2B5EF4-FFF2-40B4-BE49-F238E27FC236}">
                      <a16:creationId xmlns:a16="http://schemas.microsoft.com/office/drawing/2014/main" id="{A0E9C840-D219-B94E-AF7D-CA11A98EBCC4}"/>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Freeform 26">
                  <a:extLst>
                    <a:ext uri="{FF2B5EF4-FFF2-40B4-BE49-F238E27FC236}">
                      <a16:creationId xmlns:a16="http://schemas.microsoft.com/office/drawing/2014/main" id="{31263E6A-5FA5-0641-87CD-7F9C0AECCCCE}"/>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27">
                  <a:extLst>
                    <a:ext uri="{FF2B5EF4-FFF2-40B4-BE49-F238E27FC236}">
                      <a16:creationId xmlns:a16="http://schemas.microsoft.com/office/drawing/2014/main" id="{2FBE0099-D592-C347-9C4A-816D6E459D45}"/>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28">
                  <a:extLst>
                    <a:ext uri="{FF2B5EF4-FFF2-40B4-BE49-F238E27FC236}">
                      <a16:creationId xmlns:a16="http://schemas.microsoft.com/office/drawing/2014/main" id="{B833D36D-9CEB-A842-8CBE-25257C64281C}"/>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Freeform 31">
                  <a:extLst>
                    <a:ext uri="{FF2B5EF4-FFF2-40B4-BE49-F238E27FC236}">
                      <a16:creationId xmlns:a16="http://schemas.microsoft.com/office/drawing/2014/main" id="{85EAA38B-7941-5344-8C38-EDC5E009134E}"/>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497622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s - Teal">
    <p:spTree>
      <p:nvGrpSpPr>
        <p:cNvPr id="1" name=""/>
        <p:cNvGrpSpPr/>
        <p:nvPr/>
      </p:nvGrpSpPr>
      <p:grpSpPr>
        <a:xfrm>
          <a:off x="0" y="0"/>
          <a:ext cx="0" cy="0"/>
          <a:chOff x="0" y="0"/>
          <a:chExt cx="0" cy="0"/>
        </a:xfrm>
      </p:grpSpPr>
      <p:pic>
        <p:nvPicPr>
          <p:cNvPr id="46" name="Picture 45" descr="A close up of a sign&#10;&#10;Description automatically generated">
            <a:extLst>
              <a:ext uri="{FF2B5EF4-FFF2-40B4-BE49-F238E27FC236}">
                <a16:creationId xmlns:a16="http://schemas.microsoft.com/office/drawing/2014/main" id="{BD185DEE-E8CE-4412-BB73-B77D7EC3B05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240EAE01-F782-6C40-A813-DB4F014F739D}"/>
              </a:ext>
            </a:extLst>
          </p:cNvPr>
          <p:cNvGrpSpPr/>
          <p:nvPr userDrawn="1"/>
        </p:nvGrpSpPr>
        <p:grpSpPr>
          <a:xfrm>
            <a:off x="10072255" y="6019926"/>
            <a:ext cx="1490667" cy="450958"/>
            <a:chOff x="889315" y="4644764"/>
            <a:chExt cx="3149285" cy="953072"/>
          </a:xfrm>
        </p:grpSpPr>
        <p:sp>
          <p:nvSpPr>
            <p:cNvPr id="10" name="PCI Logo BG White">
              <a:extLst>
                <a:ext uri="{FF2B5EF4-FFF2-40B4-BE49-F238E27FC236}">
                  <a16:creationId xmlns:a16="http://schemas.microsoft.com/office/drawing/2014/main" id="{586D53CC-D934-464F-B41E-206C63A61F06}"/>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 name="PCI Logo">
              <a:extLst>
                <a:ext uri="{FF2B5EF4-FFF2-40B4-BE49-F238E27FC236}">
                  <a16:creationId xmlns:a16="http://schemas.microsoft.com/office/drawing/2014/main" id="{34278A6E-91B8-3141-9325-C435F55AF2D0}"/>
                </a:ext>
              </a:extLst>
            </p:cNvPr>
            <p:cNvGrpSpPr/>
            <p:nvPr/>
          </p:nvGrpSpPr>
          <p:grpSpPr>
            <a:xfrm>
              <a:off x="889315" y="4644764"/>
              <a:ext cx="3149285" cy="953072"/>
              <a:chOff x="-478083" y="720551"/>
              <a:chExt cx="6902269" cy="2080406"/>
            </a:xfrm>
            <a:solidFill>
              <a:srgbClr val="25797F"/>
            </a:solidFill>
          </p:grpSpPr>
          <p:grpSp>
            <p:nvGrpSpPr>
              <p:cNvPr id="14" name="Group 13">
                <a:extLst>
                  <a:ext uri="{FF2B5EF4-FFF2-40B4-BE49-F238E27FC236}">
                    <a16:creationId xmlns:a16="http://schemas.microsoft.com/office/drawing/2014/main" id="{20596B5E-3D3B-7D44-A00B-91B1132EB63D}"/>
                  </a:ext>
                </a:extLst>
              </p:cNvPr>
              <p:cNvGrpSpPr/>
              <p:nvPr/>
            </p:nvGrpSpPr>
            <p:grpSpPr>
              <a:xfrm>
                <a:off x="-478083" y="720551"/>
                <a:ext cx="3153046" cy="2080406"/>
                <a:chOff x="-5147019" y="43343"/>
                <a:chExt cx="6943725" cy="4581525"/>
              </a:xfrm>
              <a:grpFill/>
            </p:grpSpPr>
            <p:sp>
              <p:nvSpPr>
                <p:cNvPr id="41" name="Freeform 29">
                  <a:extLst>
                    <a:ext uri="{FF2B5EF4-FFF2-40B4-BE49-F238E27FC236}">
                      <a16:creationId xmlns:a16="http://schemas.microsoft.com/office/drawing/2014/main" id="{07644B06-BDD0-6941-BAD6-4978592A6EB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Freeform 30">
                  <a:extLst>
                    <a:ext uri="{FF2B5EF4-FFF2-40B4-BE49-F238E27FC236}">
                      <a16:creationId xmlns:a16="http://schemas.microsoft.com/office/drawing/2014/main" id="{0BBE5620-DD7C-CC48-8319-E7E58EF71210}"/>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D8BC8AAC-CD1A-6F41-8145-D908C6AF0162}"/>
                  </a:ext>
                </a:extLst>
              </p:cNvPr>
              <p:cNvGrpSpPr/>
              <p:nvPr/>
            </p:nvGrpSpPr>
            <p:grpSpPr>
              <a:xfrm>
                <a:off x="2895681" y="1381605"/>
                <a:ext cx="3528505" cy="807450"/>
                <a:chOff x="-5494682" y="5137631"/>
                <a:chExt cx="7707313" cy="1763713"/>
              </a:xfrm>
              <a:grpFill/>
            </p:grpSpPr>
            <p:sp>
              <p:nvSpPr>
                <p:cNvPr id="16" name="Freeform 5">
                  <a:extLst>
                    <a:ext uri="{FF2B5EF4-FFF2-40B4-BE49-F238E27FC236}">
                      <a16:creationId xmlns:a16="http://schemas.microsoft.com/office/drawing/2014/main" id="{6133B368-052D-8A47-B6F7-FF7EB5EB5A88}"/>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6">
                  <a:extLst>
                    <a:ext uri="{FF2B5EF4-FFF2-40B4-BE49-F238E27FC236}">
                      <a16:creationId xmlns:a16="http://schemas.microsoft.com/office/drawing/2014/main" id="{0B36D492-41F8-3A4D-A088-F9C1465564BD}"/>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DC9F7EB-A74B-024D-B49D-FB9652F5BFAC}"/>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8">
                  <a:extLst>
                    <a:ext uri="{FF2B5EF4-FFF2-40B4-BE49-F238E27FC236}">
                      <a16:creationId xmlns:a16="http://schemas.microsoft.com/office/drawing/2014/main" id="{E44AC5E9-5A3E-2544-B445-8D53AE71582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E90059AD-FAB0-1B43-9C9B-56309E420CCC}"/>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0">
                  <a:extLst>
                    <a:ext uri="{FF2B5EF4-FFF2-40B4-BE49-F238E27FC236}">
                      <a16:creationId xmlns:a16="http://schemas.microsoft.com/office/drawing/2014/main" id="{065515EC-B149-864D-9D90-3B5906798981}"/>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1">
                  <a:extLst>
                    <a:ext uri="{FF2B5EF4-FFF2-40B4-BE49-F238E27FC236}">
                      <a16:creationId xmlns:a16="http://schemas.microsoft.com/office/drawing/2014/main" id="{FFC3FEF3-326B-DA49-B349-E1C5DDE55362}"/>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2">
                  <a:extLst>
                    <a:ext uri="{FF2B5EF4-FFF2-40B4-BE49-F238E27FC236}">
                      <a16:creationId xmlns:a16="http://schemas.microsoft.com/office/drawing/2014/main" id="{BED44884-E44C-A44D-B66D-E1AEB806D04E}"/>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3">
                  <a:extLst>
                    <a:ext uri="{FF2B5EF4-FFF2-40B4-BE49-F238E27FC236}">
                      <a16:creationId xmlns:a16="http://schemas.microsoft.com/office/drawing/2014/main" id="{0A0F1D4B-4E35-D14C-8B1B-A317D5DA5ED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4">
                  <a:extLst>
                    <a:ext uri="{FF2B5EF4-FFF2-40B4-BE49-F238E27FC236}">
                      <a16:creationId xmlns:a16="http://schemas.microsoft.com/office/drawing/2014/main" id="{965C1ACC-C54B-D340-B125-0E78DBCF99C7}"/>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5">
                  <a:extLst>
                    <a:ext uri="{FF2B5EF4-FFF2-40B4-BE49-F238E27FC236}">
                      <a16:creationId xmlns:a16="http://schemas.microsoft.com/office/drawing/2014/main" id="{80BA7896-EDBF-DE42-B8E9-5BA19A7963DF}"/>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
                  <a:extLst>
                    <a:ext uri="{FF2B5EF4-FFF2-40B4-BE49-F238E27FC236}">
                      <a16:creationId xmlns:a16="http://schemas.microsoft.com/office/drawing/2014/main" id="{0AD0CD8F-5CDC-6642-ABE6-212B9739392A}"/>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7">
                  <a:extLst>
                    <a:ext uri="{FF2B5EF4-FFF2-40B4-BE49-F238E27FC236}">
                      <a16:creationId xmlns:a16="http://schemas.microsoft.com/office/drawing/2014/main" id="{6B78B85A-32CC-1F41-AC5B-697DB0D0BDB0}"/>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18">
                  <a:extLst>
                    <a:ext uri="{FF2B5EF4-FFF2-40B4-BE49-F238E27FC236}">
                      <a16:creationId xmlns:a16="http://schemas.microsoft.com/office/drawing/2014/main" id="{064A1CA7-71BD-884D-90E0-7A999B57FAB9}"/>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Freeform 19">
                  <a:extLst>
                    <a:ext uri="{FF2B5EF4-FFF2-40B4-BE49-F238E27FC236}">
                      <a16:creationId xmlns:a16="http://schemas.microsoft.com/office/drawing/2014/main" id="{3AB5D569-BED8-F84D-BBBF-4BD350B4C1A4}"/>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Freeform 20">
                  <a:extLst>
                    <a:ext uri="{FF2B5EF4-FFF2-40B4-BE49-F238E27FC236}">
                      <a16:creationId xmlns:a16="http://schemas.microsoft.com/office/drawing/2014/main" id="{8CFBE7E9-F6DC-6E42-94F3-383C24BADDF2}"/>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A26983D4-BE2E-AA41-8D54-2119D2F95BEC}"/>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Freeform 22">
                  <a:extLst>
                    <a:ext uri="{FF2B5EF4-FFF2-40B4-BE49-F238E27FC236}">
                      <a16:creationId xmlns:a16="http://schemas.microsoft.com/office/drawing/2014/main" id="{1161D44A-E769-A44C-A996-B9C5322953EC}"/>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485A1C7A-FC8C-9440-B983-D0A54411A3F3}"/>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Freeform 24">
                  <a:extLst>
                    <a:ext uri="{FF2B5EF4-FFF2-40B4-BE49-F238E27FC236}">
                      <a16:creationId xmlns:a16="http://schemas.microsoft.com/office/drawing/2014/main" id="{2FF547A9-070B-CA49-BA75-1EB28E41BDC0}"/>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25">
                  <a:extLst>
                    <a:ext uri="{FF2B5EF4-FFF2-40B4-BE49-F238E27FC236}">
                      <a16:creationId xmlns:a16="http://schemas.microsoft.com/office/drawing/2014/main" id="{8CCFF80E-3951-444D-BDEF-F14A7D980210}"/>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26">
                  <a:extLst>
                    <a:ext uri="{FF2B5EF4-FFF2-40B4-BE49-F238E27FC236}">
                      <a16:creationId xmlns:a16="http://schemas.microsoft.com/office/drawing/2014/main" id="{F27085D4-5AB6-764F-8FAD-0284F0F1B900}"/>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27">
                  <a:extLst>
                    <a:ext uri="{FF2B5EF4-FFF2-40B4-BE49-F238E27FC236}">
                      <a16:creationId xmlns:a16="http://schemas.microsoft.com/office/drawing/2014/main" id="{5851AABB-A9AC-F94F-88E1-BC26AC795930}"/>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8">
                  <a:extLst>
                    <a:ext uri="{FF2B5EF4-FFF2-40B4-BE49-F238E27FC236}">
                      <a16:creationId xmlns:a16="http://schemas.microsoft.com/office/drawing/2014/main" id="{26BB65B1-C312-5041-B8A9-5A550158D5F1}"/>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31">
                  <a:extLst>
                    <a:ext uri="{FF2B5EF4-FFF2-40B4-BE49-F238E27FC236}">
                      <a16:creationId xmlns:a16="http://schemas.microsoft.com/office/drawing/2014/main" id="{66495C25-15B8-8541-8952-2FCED63B599F}"/>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Text Placeholder 3">
            <a:extLst>
              <a:ext uri="{FF2B5EF4-FFF2-40B4-BE49-F238E27FC236}">
                <a16:creationId xmlns:a16="http://schemas.microsoft.com/office/drawing/2014/main" id="{11D769C0-B754-4900-AAE7-8C211DFF1C13}"/>
              </a:ext>
            </a:extLst>
          </p:cNvPr>
          <p:cNvSpPr>
            <a:spLocks noGrp="1"/>
          </p:cNvSpPr>
          <p:nvPr>
            <p:ph type="body" sz="quarter" idx="12"/>
          </p:nvPr>
        </p:nvSpPr>
        <p:spPr>
          <a:xfrm>
            <a:off x="609600" y="1866899"/>
            <a:ext cx="10972800" cy="4100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03BCAB3-133E-48A6-98E2-C998771F7F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254131"/>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Subtitle and Bullet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40EAE01-F782-6C40-A813-DB4F014F739D}"/>
              </a:ext>
            </a:extLst>
          </p:cNvPr>
          <p:cNvGrpSpPr/>
          <p:nvPr userDrawn="1"/>
        </p:nvGrpSpPr>
        <p:grpSpPr>
          <a:xfrm>
            <a:off x="10072255" y="6019926"/>
            <a:ext cx="1490667" cy="450958"/>
            <a:chOff x="889315" y="4644764"/>
            <a:chExt cx="3149285" cy="953072"/>
          </a:xfrm>
        </p:grpSpPr>
        <p:sp>
          <p:nvSpPr>
            <p:cNvPr id="10" name="PCI Logo BG White">
              <a:extLst>
                <a:ext uri="{FF2B5EF4-FFF2-40B4-BE49-F238E27FC236}">
                  <a16:creationId xmlns:a16="http://schemas.microsoft.com/office/drawing/2014/main" id="{586D53CC-D934-464F-B41E-206C63A61F06}"/>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 name="PCI Logo">
              <a:extLst>
                <a:ext uri="{FF2B5EF4-FFF2-40B4-BE49-F238E27FC236}">
                  <a16:creationId xmlns:a16="http://schemas.microsoft.com/office/drawing/2014/main" id="{34278A6E-91B8-3141-9325-C435F55AF2D0}"/>
                </a:ext>
              </a:extLst>
            </p:cNvPr>
            <p:cNvGrpSpPr/>
            <p:nvPr/>
          </p:nvGrpSpPr>
          <p:grpSpPr>
            <a:xfrm>
              <a:off x="889315" y="4644764"/>
              <a:ext cx="3149285" cy="953072"/>
              <a:chOff x="-478083" y="720551"/>
              <a:chExt cx="6902269" cy="2080406"/>
            </a:xfrm>
            <a:solidFill>
              <a:srgbClr val="25797F"/>
            </a:solidFill>
          </p:grpSpPr>
          <p:grpSp>
            <p:nvGrpSpPr>
              <p:cNvPr id="14" name="Group 13">
                <a:extLst>
                  <a:ext uri="{FF2B5EF4-FFF2-40B4-BE49-F238E27FC236}">
                    <a16:creationId xmlns:a16="http://schemas.microsoft.com/office/drawing/2014/main" id="{20596B5E-3D3B-7D44-A00B-91B1132EB63D}"/>
                  </a:ext>
                </a:extLst>
              </p:cNvPr>
              <p:cNvGrpSpPr/>
              <p:nvPr/>
            </p:nvGrpSpPr>
            <p:grpSpPr>
              <a:xfrm>
                <a:off x="-478083" y="720551"/>
                <a:ext cx="3153046" cy="2080406"/>
                <a:chOff x="-5147019" y="43343"/>
                <a:chExt cx="6943725" cy="4581525"/>
              </a:xfrm>
              <a:grpFill/>
            </p:grpSpPr>
            <p:sp>
              <p:nvSpPr>
                <p:cNvPr id="41" name="Freeform 29">
                  <a:extLst>
                    <a:ext uri="{FF2B5EF4-FFF2-40B4-BE49-F238E27FC236}">
                      <a16:creationId xmlns:a16="http://schemas.microsoft.com/office/drawing/2014/main" id="{07644B06-BDD0-6941-BAD6-4978592A6EB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Freeform 30">
                  <a:extLst>
                    <a:ext uri="{FF2B5EF4-FFF2-40B4-BE49-F238E27FC236}">
                      <a16:creationId xmlns:a16="http://schemas.microsoft.com/office/drawing/2014/main" id="{0BBE5620-DD7C-CC48-8319-E7E58EF71210}"/>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D8BC8AAC-CD1A-6F41-8145-D908C6AF0162}"/>
                  </a:ext>
                </a:extLst>
              </p:cNvPr>
              <p:cNvGrpSpPr/>
              <p:nvPr/>
            </p:nvGrpSpPr>
            <p:grpSpPr>
              <a:xfrm>
                <a:off x="2895681" y="1381605"/>
                <a:ext cx="3528505" cy="807450"/>
                <a:chOff x="-5494682" y="5137631"/>
                <a:chExt cx="7707313" cy="1763713"/>
              </a:xfrm>
              <a:grpFill/>
            </p:grpSpPr>
            <p:sp>
              <p:nvSpPr>
                <p:cNvPr id="16" name="Freeform 5">
                  <a:extLst>
                    <a:ext uri="{FF2B5EF4-FFF2-40B4-BE49-F238E27FC236}">
                      <a16:creationId xmlns:a16="http://schemas.microsoft.com/office/drawing/2014/main" id="{6133B368-052D-8A47-B6F7-FF7EB5EB5A88}"/>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6">
                  <a:extLst>
                    <a:ext uri="{FF2B5EF4-FFF2-40B4-BE49-F238E27FC236}">
                      <a16:creationId xmlns:a16="http://schemas.microsoft.com/office/drawing/2014/main" id="{0B36D492-41F8-3A4D-A088-F9C1465564BD}"/>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DC9F7EB-A74B-024D-B49D-FB9652F5BFAC}"/>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8">
                  <a:extLst>
                    <a:ext uri="{FF2B5EF4-FFF2-40B4-BE49-F238E27FC236}">
                      <a16:creationId xmlns:a16="http://schemas.microsoft.com/office/drawing/2014/main" id="{E44AC5E9-5A3E-2544-B445-8D53AE71582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E90059AD-FAB0-1B43-9C9B-56309E420CCC}"/>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0">
                  <a:extLst>
                    <a:ext uri="{FF2B5EF4-FFF2-40B4-BE49-F238E27FC236}">
                      <a16:creationId xmlns:a16="http://schemas.microsoft.com/office/drawing/2014/main" id="{065515EC-B149-864D-9D90-3B5906798981}"/>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1">
                  <a:extLst>
                    <a:ext uri="{FF2B5EF4-FFF2-40B4-BE49-F238E27FC236}">
                      <a16:creationId xmlns:a16="http://schemas.microsoft.com/office/drawing/2014/main" id="{FFC3FEF3-326B-DA49-B349-E1C5DDE55362}"/>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2">
                  <a:extLst>
                    <a:ext uri="{FF2B5EF4-FFF2-40B4-BE49-F238E27FC236}">
                      <a16:creationId xmlns:a16="http://schemas.microsoft.com/office/drawing/2014/main" id="{BED44884-E44C-A44D-B66D-E1AEB806D04E}"/>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3">
                  <a:extLst>
                    <a:ext uri="{FF2B5EF4-FFF2-40B4-BE49-F238E27FC236}">
                      <a16:creationId xmlns:a16="http://schemas.microsoft.com/office/drawing/2014/main" id="{0A0F1D4B-4E35-D14C-8B1B-A317D5DA5ED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4">
                  <a:extLst>
                    <a:ext uri="{FF2B5EF4-FFF2-40B4-BE49-F238E27FC236}">
                      <a16:creationId xmlns:a16="http://schemas.microsoft.com/office/drawing/2014/main" id="{965C1ACC-C54B-D340-B125-0E78DBCF99C7}"/>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5">
                  <a:extLst>
                    <a:ext uri="{FF2B5EF4-FFF2-40B4-BE49-F238E27FC236}">
                      <a16:creationId xmlns:a16="http://schemas.microsoft.com/office/drawing/2014/main" id="{80BA7896-EDBF-DE42-B8E9-5BA19A7963DF}"/>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
                  <a:extLst>
                    <a:ext uri="{FF2B5EF4-FFF2-40B4-BE49-F238E27FC236}">
                      <a16:creationId xmlns:a16="http://schemas.microsoft.com/office/drawing/2014/main" id="{0AD0CD8F-5CDC-6642-ABE6-212B9739392A}"/>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7">
                  <a:extLst>
                    <a:ext uri="{FF2B5EF4-FFF2-40B4-BE49-F238E27FC236}">
                      <a16:creationId xmlns:a16="http://schemas.microsoft.com/office/drawing/2014/main" id="{6B78B85A-32CC-1F41-AC5B-697DB0D0BDB0}"/>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18">
                  <a:extLst>
                    <a:ext uri="{FF2B5EF4-FFF2-40B4-BE49-F238E27FC236}">
                      <a16:creationId xmlns:a16="http://schemas.microsoft.com/office/drawing/2014/main" id="{064A1CA7-71BD-884D-90E0-7A999B57FAB9}"/>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Freeform 19">
                  <a:extLst>
                    <a:ext uri="{FF2B5EF4-FFF2-40B4-BE49-F238E27FC236}">
                      <a16:creationId xmlns:a16="http://schemas.microsoft.com/office/drawing/2014/main" id="{3AB5D569-BED8-F84D-BBBF-4BD350B4C1A4}"/>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Freeform 20">
                  <a:extLst>
                    <a:ext uri="{FF2B5EF4-FFF2-40B4-BE49-F238E27FC236}">
                      <a16:creationId xmlns:a16="http://schemas.microsoft.com/office/drawing/2014/main" id="{8CFBE7E9-F6DC-6E42-94F3-383C24BADDF2}"/>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A26983D4-BE2E-AA41-8D54-2119D2F95BEC}"/>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Freeform 22">
                  <a:extLst>
                    <a:ext uri="{FF2B5EF4-FFF2-40B4-BE49-F238E27FC236}">
                      <a16:creationId xmlns:a16="http://schemas.microsoft.com/office/drawing/2014/main" id="{1161D44A-E769-A44C-A996-B9C5322953EC}"/>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485A1C7A-FC8C-9440-B983-D0A54411A3F3}"/>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Freeform 24">
                  <a:extLst>
                    <a:ext uri="{FF2B5EF4-FFF2-40B4-BE49-F238E27FC236}">
                      <a16:creationId xmlns:a16="http://schemas.microsoft.com/office/drawing/2014/main" id="{2FF547A9-070B-CA49-BA75-1EB28E41BDC0}"/>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25">
                  <a:extLst>
                    <a:ext uri="{FF2B5EF4-FFF2-40B4-BE49-F238E27FC236}">
                      <a16:creationId xmlns:a16="http://schemas.microsoft.com/office/drawing/2014/main" id="{8CCFF80E-3951-444D-BDEF-F14A7D980210}"/>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26">
                  <a:extLst>
                    <a:ext uri="{FF2B5EF4-FFF2-40B4-BE49-F238E27FC236}">
                      <a16:creationId xmlns:a16="http://schemas.microsoft.com/office/drawing/2014/main" id="{F27085D4-5AB6-764F-8FAD-0284F0F1B900}"/>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27">
                  <a:extLst>
                    <a:ext uri="{FF2B5EF4-FFF2-40B4-BE49-F238E27FC236}">
                      <a16:creationId xmlns:a16="http://schemas.microsoft.com/office/drawing/2014/main" id="{5851AABB-A9AC-F94F-88E1-BC26AC795930}"/>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8">
                  <a:extLst>
                    <a:ext uri="{FF2B5EF4-FFF2-40B4-BE49-F238E27FC236}">
                      <a16:creationId xmlns:a16="http://schemas.microsoft.com/office/drawing/2014/main" id="{26BB65B1-C312-5041-B8A9-5A550158D5F1}"/>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31">
                  <a:extLst>
                    <a:ext uri="{FF2B5EF4-FFF2-40B4-BE49-F238E27FC236}">
                      <a16:creationId xmlns:a16="http://schemas.microsoft.com/office/drawing/2014/main" id="{66495C25-15B8-8541-8952-2FCED63B599F}"/>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Text Placeholder 3">
            <a:extLst>
              <a:ext uri="{FF2B5EF4-FFF2-40B4-BE49-F238E27FC236}">
                <a16:creationId xmlns:a16="http://schemas.microsoft.com/office/drawing/2014/main" id="{11D769C0-B754-4900-AAE7-8C211DFF1C13}"/>
              </a:ext>
            </a:extLst>
          </p:cNvPr>
          <p:cNvSpPr>
            <a:spLocks noGrp="1"/>
          </p:cNvSpPr>
          <p:nvPr>
            <p:ph type="body" sz="quarter" idx="12"/>
          </p:nvPr>
        </p:nvSpPr>
        <p:spPr>
          <a:xfrm>
            <a:off x="609600" y="1866899"/>
            <a:ext cx="10972800" cy="4100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82B84A4-C79C-4C2B-BF9D-26D786CC1C03}"/>
              </a:ext>
            </a:extLst>
          </p:cNvPr>
          <p:cNvSpPr>
            <a:spLocks noGrp="1"/>
          </p:cNvSpPr>
          <p:nvPr>
            <p:ph type="title"/>
          </p:nvPr>
        </p:nvSpPr>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0991D5AB-26CF-294B-8321-F056437A769A}"/>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Tree>
    <p:extLst>
      <p:ext uri="{BB962C8B-B14F-4D97-AF65-F5344CB8AC3E}">
        <p14:creationId xmlns:p14="http://schemas.microsoft.com/office/powerpoint/2010/main" val="2043743008"/>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ubtitle and Bullets_Teal">
    <p:spTree>
      <p:nvGrpSpPr>
        <p:cNvPr id="1" name=""/>
        <p:cNvGrpSpPr/>
        <p:nvPr/>
      </p:nvGrpSpPr>
      <p:grpSpPr>
        <a:xfrm>
          <a:off x="0" y="0"/>
          <a:ext cx="0" cy="0"/>
          <a:chOff x="0" y="0"/>
          <a:chExt cx="0" cy="0"/>
        </a:xfrm>
      </p:grpSpPr>
      <p:pic>
        <p:nvPicPr>
          <p:cNvPr id="49" name="Picture 48" descr="A close up of a sign&#10;&#10;Description automatically generated">
            <a:extLst>
              <a:ext uri="{FF2B5EF4-FFF2-40B4-BE49-F238E27FC236}">
                <a16:creationId xmlns:a16="http://schemas.microsoft.com/office/drawing/2014/main" id="{70C9900F-E111-D347-BCAD-AD0FAE5C7529}"/>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240EAE01-F782-6C40-A813-DB4F014F739D}"/>
              </a:ext>
            </a:extLst>
          </p:cNvPr>
          <p:cNvGrpSpPr/>
          <p:nvPr userDrawn="1"/>
        </p:nvGrpSpPr>
        <p:grpSpPr>
          <a:xfrm>
            <a:off x="10072255" y="6019926"/>
            <a:ext cx="1490667" cy="450958"/>
            <a:chOff x="889315" y="4644764"/>
            <a:chExt cx="3149285" cy="953072"/>
          </a:xfrm>
        </p:grpSpPr>
        <p:sp>
          <p:nvSpPr>
            <p:cNvPr id="10" name="PCI Logo BG White">
              <a:extLst>
                <a:ext uri="{FF2B5EF4-FFF2-40B4-BE49-F238E27FC236}">
                  <a16:creationId xmlns:a16="http://schemas.microsoft.com/office/drawing/2014/main" id="{586D53CC-D934-464F-B41E-206C63A61F06}"/>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 name="PCI Logo">
              <a:extLst>
                <a:ext uri="{FF2B5EF4-FFF2-40B4-BE49-F238E27FC236}">
                  <a16:creationId xmlns:a16="http://schemas.microsoft.com/office/drawing/2014/main" id="{34278A6E-91B8-3141-9325-C435F55AF2D0}"/>
                </a:ext>
              </a:extLst>
            </p:cNvPr>
            <p:cNvGrpSpPr/>
            <p:nvPr/>
          </p:nvGrpSpPr>
          <p:grpSpPr>
            <a:xfrm>
              <a:off x="889315" y="4644764"/>
              <a:ext cx="3149285" cy="953072"/>
              <a:chOff x="-478083" y="720551"/>
              <a:chExt cx="6902269" cy="2080406"/>
            </a:xfrm>
            <a:solidFill>
              <a:srgbClr val="25797F"/>
            </a:solidFill>
          </p:grpSpPr>
          <p:grpSp>
            <p:nvGrpSpPr>
              <p:cNvPr id="14" name="Group 13">
                <a:extLst>
                  <a:ext uri="{FF2B5EF4-FFF2-40B4-BE49-F238E27FC236}">
                    <a16:creationId xmlns:a16="http://schemas.microsoft.com/office/drawing/2014/main" id="{20596B5E-3D3B-7D44-A00B-91B1132EB63D}"/>
                  </a:ext>
                </a:extLst>
              </p:cNvPr>
              <p:cNvGrpSpPr/>
              <p:nvPr/>
            </p:nvGrpSpPr>
            <p:grpSpPr>
              <a:xfrm>
                <a:off x="-478083" y="720551"/>
                <a:ext cx="3153046" cy="2080406"/>
                <a:chOff x="-5147019" y="43343"/>
                <a:chExt cx="6943725" cy="4581525"/>
              </a:xfrm>
              <a:grpFill/>
            </p:grpSpPr>
            <p:sp>
              <p:nvSpPr>
                <p:cNvPr id="41" name="Freeform 29">
                  <a:extLst>
                    <a:ext uri="{FF2B5EF4-FFF2-40B4-BE49-F238E27FC236}">
                      <a16:creationId xmlns:a16="http://schemas.microsoft.com/office/drawing/2014/main" id="{07644B06-BDD0-6941-BAD6-4978592A6EB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Freeform 30">
                  <a:extLst>
                    <a:ext uri="{FF2B5EF4-FFF2-40B4-BE49-F238E27FC236}">
                      <a16:creationId xmlns:a16="http://schemas.microsoft.com/office/drawing/2014/main" id="{0BBE5620-DD7C-CC48-8319-E7E58EF71210}"/>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D8BC8AAC-CD1A-6F41-8145-D908C6AF0162}"/>
                  </a:ext>
                </a:extLst>
              </p:cNvPr>
              <p:cNvGrpSpPr/>
              <p:nvPr/>
            </p:nvGrpSpPr>
            <p:grpSpPr>
              <a:xfrm>
                <a:off x="2895681" y="1381605"/>
                <a:ext cx="3528505" cy="807450"/>
                <a:chOff x="-5494682" y="5137631"/>
                <a:chExt cx="7707313" cy="1763713"/>
              </a:xfrm>
              <a:grpFill/>
            </p:grpSpPr>
            <p:sp>
              <p:nvSpPr>
                <p:cNvPr id="16" name="Freeform 5">
                  <a:extLst>
                    <a:ext uri="{FF2B5EF4-FFF2-40B4-BE49-F238E27FC236}">
                      <a16:creationId xmlns:a16="http://schemas.microsoft.com/office/drawing/2014/main" id="{6133B368-052D-8A47-B6F7-FF7EB5EB5A88}"/>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6">
                  <a:extLst>
                    <a:ext uri="{FF2B5EF4-FFF2-40B4-BE49-F238E27FC236}">
                      <a16:creationId xmlns:a16="http://schemas.microsoft.com/office/drawing/2014/main" id="{0B36D492-41F8-3A4D-A088-F9C1465564BD}"/>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DC9F7EB-A74B-024D-B49D-FB9652F5BFAC}"/>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8">
                  <a:extLst>
                    <a:ext uri="{FF2B5EF4-FFF2-40B4-BE49-F238E27FC236}">
                      <a16:creationId xmlns:a16="http://schemas.microsoft.com/office/drawing/2014/main" id="{E44AC5E9-5A3E-2544-B445-8D53AE71582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E90059AD-FAB0-1B43-9C9B-56309E420CCC}"/>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0">
                  <a:extLst>
                    <a:ext uri="{FF2B5EF4-FFF2-40B4-BE49-F238E27FC236}">
                      <a16:creationId xmlns:a16="http://schemas.microsoft.com/office/drawing/2014/main" id="{065515EC-B149-864D-9D90-3B5906798981}"/>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1">
                  <a:extLst>
                    <a:ext uri="{FF2B5EF4-FFF2-40B4-BE49-F238E27FC236}">
                      <a16:creationId xmlns:a16="http://schemas.microsoft.com/office/drawing/2014/main" id="{FFC3FEF3-326B-DA49-B349-E1C5DDE55362}"/>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2">
                  <a:extLst>
                    <a:ext uri="{FF2B5EF4-FFF2-40B4-BE49-F238E27FC236}">
                      <a16:creationId xmlns:a16="http://schemas.microsoft.com/office/drawing/2014/main" id="{BED44884-E44C-A44D-B66D-E1AEB806D04E}"/>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3">
                  <a:extLst>
                    <a:ext uri="{FF2B5EF4-FFF2-40B4-BE49-F238E27FC236}">
                      <a16:creationId xmlns:a16="http://schemas.microsoft.com/office/drawing/2014/main" id="{0A0F1D4B-4E35-D14C-8B1B-A317D5DA5ED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4">
                  <a:extLst>
                    <a:ext uri="{FF2B5EF4-FFF2-40B4-BE49-F238E27FC236}">
                      <a16:creationId xmlns:a16="http://schemas.microsoft.com/office/drawing/2014/main" id="{965C1ACC-C54B-D340-B125-0E78DBCF99C7}"/>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5">
                  <a:extLst>
                    <a:ext uri="{FF2B5EF4-FFF2-40B4-BE49-F238E27FC236}">
                      <a16:creationId xmlns:a16="http://schemas.microsoft.com/office/drawing/2014/main" id="{80BA7896-EDBF-DE42-B8E9-5BA19A7963DF}"/>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
                  <a:extLst>
                    <a:ext uri="{FF2B5EF4-FFF2-40B4-BE49-F238E27FC236}">
                      <a16:creationId xmlns:a16="http://schemas.microsoft.com/office/drawing/2014/main" id="{0AD0CD8F-5CDC-6642-ABE6-212B9739392A}"/>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7">
                  <a:extLst>
                    <a:ext uri="{FF2B5EF4-FFF2-40B4-BE49-F238E27FC236}">
                      <a16:creationId xmlns:a16="http://schemas.microsoft.com/office/drawing/2014/main" id="{6B78B85A-32CC-1F41-AC5B-697DB0D0BDB0}"/>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18">
                  <a:extLst>
                    <a:ext uri="{FF2B5EF4-FFF2-40B4-BE49-F238E27FC236}">
                      <a16:creationId xmlns:a16="http://schemas.microsoft.com/office/drawing/2014/main" id="{064A1CA7-71BD-884D-90E0-7A999B57FAB9}"/>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Freeform 19">
                  <a:extLst>
                    <a:ext uri="{FF2B5EF4-FFF2-40B4-BE49-F238E27FC236}">
                      <a16:creationId xmlns:a16="http://schemas.microsoft.com/office/drawing/2014/main" id="{3AB5D569-BED8-F84D-BBBF-4BD350B4C1A4}"/>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Freeform 20">
                  <a:extLst>
                    <a:ext uri="{FF2B5EF4-FFF2-40B4-BE49-F238E27FC236}">
                      <a16:creationId xmlns:a16="http://schemas.microsoft.com/office/drawing/2014/main" id="{8CFBE7E9-F6DC-6E42-94F3-383C24BADDF2}"/>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A26983D4-BE2E-AA41-8D54-2119D2F95BEC}"/>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Freeform 22">
                  <a:extLst>
                    <a:ext uri="{FF2B5EF4-FFF2-40B4-BE49-F238E27FC236}">
                      <a16:creationId xmlns:a16="http://schemas.microsoft.com/office/drawing/2014/main" id="{1161D44A-E769-A44C-A996-B9C5322953EC}"/>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485A1C7A-FC8C-9440-B983-D0A54411A3F3}"/>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Freeform 24">
                  <a:extLst>
                    <a:ext uri="{FF2B5EF4-FFF2-40B4-BE49-F238E27FC236}">
                      <a16:creationId xmlns:a16="http://schemas.microsoft.com/office/drawing/2014/main" id="{2FF547A9-070B-CA49-BA75-1EB28E41BDC0}"/>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25">
                  <a:extLst>
                    <a:ext uri="{FF2B5EF4-FFF2-40B4-BE49-F238E27FC236}">
                      <a16:creationId xmlns:a16="http://schemas.microsoft.com/office/drawing/2014/main" id="{8CCFF80E-3951-444D-BDEF-F14A7D980210}"/>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26">
                  <a:extLst>
                    <a:ext uri="{FF2B5EF4-FFF2-40B4-BE49-F238E27FC236}">
                      <a16:creationId xmlns:a16="http://schemas.microsoft.com/office/drawing/2014/main" id="{F27085D4-5AB6-764F-8FAD-0284F0F1B900}"/>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27">
                  <a:extLst>
                    <a:ext uri="{FF2B5EF4-FFF2-40B4-BE49-F238E27FC236}">
                      <a16:creationId xmlns:a16="http://schemas.microsoft.com/office/drawing/2014/main" id="{5851AABB-A9AC-F94F-88E1-BC26AC795930}"/>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8">
                  <a:extLst>
                    <a:ext uri="{FF2B5EF4-FFF2-40B4-BE49-F238E27FC236}">
                      <a16:creationId xmlns:a16="http://schemas.microsoft.com/office/drawing/2014/main" id="{26BB65B1-C312-5041-B8A9-5A550158D5F1}"/>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31">
                  <a:extLst>
                    <a:ext uri="{FF2B5EF4-FFF2-40B4-BE49-F238E27FC236}">
                      <a16:creationId xmlns:a16="http://schemas.microsoft.com/office/drawing/2014/main" id="{66495C25-15B8-8541-8952-2FCED63B599F}"/>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Text Placeholder 3">
            <a:extLst>
              <a:ext uri="{FF2B5EF4-FFF2-40B4-BE49-F238E27FC236}">
                <a16:creationId xmlns:a16="http://schemas.microsoft.com/office/drawing/2014/main" id="{11D769C0-B754-4900-AAE7-8C211DFF1C13}"/>
              </a:ext>
            </a:extLst>
          </p:cNvPr>
          <p:cNvSpPr>
            <a:spLocks noGrp="1"/>
          </p:cNvSpPr>
          <p:nvPr>
            <p:ph type="body" sz="quarter" idx="12"/>
          </p:nvPr>
        </p:nvSpPr>
        <p:spPr>
          <a:xfrm>
            <a:off x="609600" y="1866899"/>
            <a:ext cx="10972800" cy="4100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82B84A4-C79C-4C2B-BF9D-26D786CC1C03}"/>
              </a:ext>
            </a:extLst>
          </p:cNvPr>
          <p:cNvSpPr>
            <a:spLocks noGrp="1"/>
          </p:cNvSpPr>
          <p:nvPr>
            <p:ph type="title"/>
          </p:nvPr>
        </p:nvSpPr>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0991D5AB-26CF-294B-8321-F056437A769A}"/>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Tree>
    <p:extLst>
      <p:ext uri="{BB962C8B-B14F-4D97-AF65-F5344CB8AC3E}">
        <p14:creationId xmlns:p14="http://schemas.microsoft.com/office/powerpoint/2010/main" val="2799494122"/>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2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sp>
        <p:nvSpPr>
          <p:cNvPr id="11" name="Text Placeholder 10">
            <a:extLst>
              <a:ext uri="{FF2B5EF4-FFF2-40B4-BE49-F238E27FC236}">
                <a16:creationId xmlns:a16="http://schemas.microsoft.com/office/drawing/2014/main" id="{A38E7E2A-1E25-405F-84DC-A48194F0EC9A}"/>
              </a:ext>
            </a:extLst>
          </p:cNvPr>
          <p:cNvSpPr>
            <a:spLocks noGrp="1"/>
          </p:cNvSpPr>
          <p:nvPr>
            <p:ph type="body" sz="quarter" idx="12"/>
          </p:nvPr>
        </p:nvSpPr>
        <p:spPr>
          <a:xfrm>
            <a:off x="609601"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75" name="Text Placeholder 10">
            <a:extLst>
              <a:ext uri="{FF2B5EF4-FFF2-40B4-BE49-F238E27FC236}">
                <a16:creationId xmlns:a16="http://schemas.microsoft.com/office/drawing/2014/main" id="{61BB144D-AA05-49EC-86E3-C90D01782A68}"/>
              </a:ext>
            </a:extLst>
          </p:cNvPr>
          <p:cNvSpPr>
            <a:spLocks noGrp="1"/>
          </p:cNvSpPr>
          <p:nvPr>
            <p:ph type="body" sz="quarter" idx="13"/>
          </p:nvPr>
        </p:nvSpPr>
        <p:spPr>
          <a:xfrm>
            <a:off x="6331529"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Tree>
    <p:extLst>
      <p:ext uri="{BB962C8B-B14F-4D97-AF65-F5344CB8AC3E}">
        <p14:creationId xmlns:p14="http://schemas.microsoft.com/office/powerpoint/2010/main" val="2153538808"/>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Subtitle_2 Bullets - Teal">
    <p:spTree>
      <p:nvGrpSpPr>
        <p:cNvPr id="1" name=""/>
        <p:cNvGrpSpPr/>
        <p:nvPr/>
      </p:nvGrpSpPr>
      <p:grpSpPr>
        <a:xfrm>
          <a:off x="0" y="0"/>
          <a:ext cx="0" cy="0"/>
          <a:chOff x="0" y="0"/>
          <a:chExt cx="0" cy="0"/>
        </a:xfrm>
      </p:grpSpPr>
      <p:pic>
        <p:nvPicPr>
          <p:cNvPr id="38" name="Picture 37" descr="A close up of a sign&#10;&#10;Description automatically generated">
            <a:extLst>
              <a:ext uri="{FF2B5EF4-FFF2-40B4-BE49-F238E27FC236}">
                <a16:creationId xmlns:a16="http://schemas.microsoft.com/office/drawing/2014/main" id="{F281DDC2-714A-4A82-9F23-FB5534545A6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sp>
        <p:nvSpPr>
          <p:cNvPr id="11" name="Text Placeholder 10">
            <a:extLst>
              <a:ext uri="{FF2B5EF4-FFF2-40B4-BE49-F238E27FC236}">
                <a16:creationId xmlns:a16="http://schemas.microsoft.com/office/drawing/2014/main" id="{A38E7E2A-1E25-405F-84DC-A48194F0EC9A}"/>
              </a:ext>
            </a:extLst>
          </p:cNvPr>
          <p:cNvSpPr>
            <a:spLocks noGrp="1"/>
          </p:cNvSpPr>
          <p:nvPr>
            <p:ph type="body" sz="quarter" idx="12"/>
          </p:nvPr>
        </p:nvSpPr>
        <p:spPr>
          <a:xfrm>
            <a:off x="609601"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75" name="Text Placeholder 10">
            <a:extLst>
              <a:ext uri="{FF2B5EF4-FFF2-40B4-BE49-F238E27FC236}">
                <a16:creationId xmlns:a16="http://schemas.microsoft.com/office/drawing/2014/main" id="{61BB144D-AA05-49EC-86E3-C90D01782A68}"/>
              </a:ext>
            </a:extLst>
          </p:cNvPr>
          <p:cNvSpPr>
            <a:spLocks noGrp="1"/>
          </p:cNvSpPr>
          <p:nvPr>
            <p:ph type="body" sz="quarter" idx="13"/>
          </p:nvPr>
        </p:nvSpPr>
        <p:spPr>
          <a:xfrm>
            <a:off x="6331529"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Tree>
    <p:extLst>
      <p:ext uri="{BB962C8B-B14F-4D97-AF65-F5344CB8AC3E}">
        <p14:creationId xmlns:p14="http://schemas.microsoft.com/office/powerpoint/2010/main" val="1331055477"/>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_Chart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Chart Placeholder 3">
            <a:extLst>
              <a:ext uri="{FF2B5EF4-FFF2-40B4-BE49-F238E27FC236}">
                <a16:creationId xmlns:a16="http://schemas.microsoft.com/office/drawing/2014/main" id="{EC1CE392-C535-4A5E-8EC8-BA1D4EB8ACF7}"/>
              </a:ext>
            </a:extLst>
          </p:cNvPr>
          <p:cNvSpPr>
            <a:spLocks noGrp="1"/>
          </p:cNvSpPr>
          <p:nvPr>
            <p:ph type="chart" sz="quarter" idx="14" hasCustomPrompt="1"/>
          </p:nvPr>
        </p:nvSpPr>
        <p:spPr>
          <a:xfrm>
            <a:off x="609600" y="1866900"/>
            <a:ext cx="5251450" cy="4100513"/>
          </a:xfrm>
        </p:spPr>
        <p:txBody>
          <a:bodyPr/>
          <a:lstStyle>
            <a:lvl1pPr>
              <a:defRPr/>
            </a:lvl1pPr>
          </a:lstStyle>
          <a:p>
            <a:r>
              <a:rPr lang="en-US" dirty="0"/>
              <a:t>Click to insert chart</a:t>
            </a:r>
          </a:p>
        </p:txBody>
      </p:sp>
      <p:sp>
        <p:nvSpPr>
          <p:cNvPr id="42" name="Text Placeholder 10">
            <a:extLst>
              <a:ext uri="{FF2B5EF4-FFF2-40B4-BE49-F238E27FC236}">
                <a16:creationId xmlns:a16="http://schemas.microsoft.com/office/drawing/2014/main" id="{7D84FE85-4EDE-4125-AB08-BB5E5224410A}"/>
              </a:ext>
            </a:extLst>
          </p:cNvPr>
          <p:cNvSpPr>
            <a:spLocks noGrp="1"/>
          </p:cNvSpPr>
          <p:nvPr>
            <p:ph type="body" sz="quarter" idx="13"/>
          </p:nvPr>
        </p:nvSpPr>
        <p:spPr>
          <a:xfrm>
            <a:off x="6331529"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C9EDF0"/>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
        <p:nvSpPr>
          <p:cNvPr id="3" name="Footer Placeholder 2">
            <a:extLst>
              <a:ext uri="{FF2B5EF4-FFF2-40B4-BE49-F238E27FC236}">
                <a16:creationId xmlns:a16="http://schemas.microsoft.com/office/drawing/2014/main" id="{9806D7AB-00FC-4177-8FBF-5617B0D12839}"/>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876858437"/>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ubtitle_Chart and Bullets - Teal">
    <p:spTree>
      <p:nvGrpSpPr>
        <p:cNvPr id="1" name=""/>
        <p:cNvGrpSpPr/>
        <p:nvPr/>
      </p:nvGrpSpPr>
      <p:grpSpPr>
        <a:xfrm>
          <a:off x="0" y="0"/>
          <a:ext cx="0" cy="0"/>
          <a:chOff x="0" y="0"/>
          <a:chExt cx="0" cy="0"/>
        </a:xfrm>
      </p:grpSpPr>
      <p:pic>
        <p:nvPicPr>
          <p:cNvPr id="39" name="Picture 38" descr="A close up of a sign&#10;&#10;Description automatically generated">
            <a:extLst>
              <a:ext uri="{FF2B5EF4-FFF2-40B4-BE49-F238E27FC236}">
                <a16:creationId xmlns:a16="http://schemas.microsoft.com/office/drawing/2014/main" id="{563F5A01-A25A-49A2-9FED-9F62A53ACC6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Chart Placeholder 3">
            <a:extLst>
              <a:ext uri="{FF2B5EF4-FFF2-40B4-BE49-F238E27FC236}">
                <a16:creationId xmlns:a16="http://schemas.microsoft.com/office/drawing/2014/main" id="{EC1CE392-C535-4A5E-8EC8-BA1D4EB8ACF7}"/>
              </a:ext>
            </a:extLst>
          </p:cNvPr>
          <p:cNvSpPr>
            <a:spLocks noGrp="1"/>
          </p:cNvSpPr>
          <p:nvPr>
            <p:ph type="chart" sz="quarter" idx="14" hasCustomPrompt="1"/>
          </p:nvPr>
        </p:nvSpPr>
        <p:spPr>
          <a:xfrm>
            <a:off x="609600" y="1866900"/>
            <a:ext cx="5251450" cy="4100513"/>
          </a:xfrm>
        </p:spPr>
        <p:txBody>
          <a:bodyPr/>
          <a:lstStyle>
            <a:lvl1pPr>
              <a:defRPr/>
            </a:lvl1pPr>
          </a:lstStyle>
          <a:p>
            <a:r>
              <a:rPr lang="en-US" dirty="0"/>
              <a:t>Click to insert chart</a:t>
            </a:r>
          </a:p>
        </p:txBody>
      </p:sp>
      <p:sp>
        <p:nvSpPr>
          <p:cNvPr id="42" name="Text Placeholder 10">
            <a:extLst>
              <a:ext uri="{FF2B5EF4-FFF2-40B4-BE49-F238E27FC236}">
                <a16:creationId xmlns:a16="http://schemas.microsoft.com/office/drawing/2014/main" id="{7D84FE85-4EDE-4125-AB08-BB5E5224410A}"/>
              </a:ext>
            </a:extLst>
          </p:cNvPr>
          <p:cNvSpPr>
            <a:spLocks noGrp="1"/>
          </p:cNvSpPr>
          <p:nvPr>
            <p:ph type="body" sz="quarter" idx="13"/>
          </p:nvPr>
        </p:nvSpPr>
        <p:spPr>
          <a:xfrm>
            <a:off x="6331529"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C9EDF0"/>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
        <p:nvSpPr>
          <p:cNvPr id="3" name="Footer Placeholder 2">
            <a:extLst>
              <a:ext uri="{FF2B5EF4-FFF2-40B4-BE49-F238E27FC236}">
                <a16:creationId xmlns:a16="http://schemas.microsoft.com/office/drawing/2014/main" id="{9806D7AB-00FC-4177-8FBF-5617B0D12839}"/>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129870767"/>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Subtitle_Text_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01BF85-2CB1-F241-BB26-9A496B96175F}"/>
              </a:ext>
            </a:extLst>
          </p:cNvPr>
          <p:cNvSpPr>
            <a:spLocks noGrp="1"/>
          </p:cNvSpPr>
          <p:nvPr>
            <p:ph type="pic" sz="quarter" idx="11" hasCustomPrompt="1"/>
          </p:nvPr>
        </p:nvSpPr>
        <p:spPr>
          <a:xfrm>
            <a:off x="0" y="0"/>
            <a:ext cx="12192000" cy="6858000"/>
          </a:xfrm>
          <a:prstGeom prst="rect">
            <a:avLst/>
          </a:prstGeom>
        </p:spPr>
        <p:txBody>
          <a:bodyPr rIns="640080" anchor="ctr"/>
          <a:lstStyle>
            <a:lvl1pPr marL="0" indent="0" algn="r">
              <a:buNone/>
              <a:defRPr/>
            </a:lvl1pPr>
          </a:lstStyle>
          <a:p>
            <a:r>
              <a:rPr lang="en-US" dirty="0"/>
              <a:t>Click to insert picture</a:t>
            </a:r>
          </a:p>
        </p:txBody>
      </p:sp>
      <p:sp>
        <p:nvSpPr>
          <p:cNvPr id="2" name="Title 1">
            <a:extLst>
              <a:ext uri="{FF2B5EF4-FFF2-40B4-BE49-F238E27FC236}">
                <a16:creationId xmlns:a16="http://schemas.microsoft.com/office/drawing/2014/main" id="{58972069-A9FC-4E62-B2EE-82C85C2FD6B4}"/>
              </a:ext>
            </a:extLst>
          </p:cNvPr>
          <p:cNvSpPr>
            <a:spLocks noGrp="1"/>
          </p:cNvSpPr>
          <p:nvPr>
            <p:ph type="title"/>
          </p:nvPr>
        </p:nvSpPr>
        <p:spPr/>
        <p:txBody>
          <a:bodyPr anchor="t"/>
          <a:lstStyle>
            <a:lvl1pPr algn="l">
              <a:defRPr/>
            </a:lvl1pPr>
          </a:lstStyle>
          <a:p>
            <a:r>
              <a:rPr lang="en-US" dirty="0"/>
              <a:t>Click to edit Master title style</a:t>
            </a:r>
          </a:p>
        </p:txBody>
      </p:sp>
      <p:sp>
        <p:nvSpPr>
          <p:cNvPr id="42" name="Text Placeholder 41">
            <a:extLst>
              <a:ext uri="{FF2B5EF4-FFF2-40B4-BE49-F238E27FC236}">
                <a16:creationId xmlns:a16="http://schemas.microsoft.com/office/drawing/2014/main" id="{61E9ECFB-5673-4050-A07D-6534FAF7975B}"/>
              </a:ext>
            </a:extLst>
          </p:cNvPr>
          <p:cNvSpPr>
            <a:spLocks noGrp="1"/>
          </p:cNvSpPr>
          <p:nvPr>
            <p:ph type="body" sz="quarter" idx="12" hasCustomPrompt="1"/>
          </p:nvPr>
        </p:nvSpPr>
        <p:spPr>
          <a:xfrm>
            <a:off x="609600" y="731520"/>
            <a:ext cx="10972800" cy="552420"/>
          </a:xfrm>
        </p:spPr>
        <p:txBody>
          <a:bodyPr/>
          <a:lstStyle>
            <a:lvl1pPr marL="0" indent="0">
              <a:buFont typeface="Arial" panose="020B0604020202020204" pitchFamily="34" charset="0"/>
              <a:buNone/>
              <a:defRPr sz="2800" b="0">
                <a:solidFill>
                  <a:srgbClr val="C9EDF0"/>
                </a:solidFill>
              </a:defRPr>
            </a:lvl1pPr>
            <a:lvl2pPr marL="365760" indent="0">
              <a:buNone/>
              <a:defRPr/>
            </a:lvl2pPr>
            <a:lvl3pPr marL="548640" indent="0">
              <a:buNone/>
              <a:defRPr/>
            </a:lvl3pPr>
            <a:lvl4pPr marL="731520" indent="0">
              <a:buNone/>
              <a:defRPr/>
            </a:lvl4pPr>
            <a:lvl5pPr marL="914400" indent="0">
              <a:buNone/>
              <a:defRPr/>
            </a:lvl5pPr>
          </a:lstStyle>
          <a:p>
            <a:pPr lvl="0"/>
            <a:r>
              <a:rPr lang="en-US" dirty="0"/>
              <a:t>Click to edit sub title text</a:t>
            </a:r>
          </a:p>
        </p:txBody>
      </p:sp>
      <p:sp>
        <p:nvSpPr>
          <p:cNvPr id="43" name="Text Placeholder 10">
            <a:extLst>
              <a:ext uri="{FF2B5EF4-FFF2-40B4-BE49-F238E27FC236}">
                <a16:creationId xmlns:a16="http://schemas.microsoft.com/office/drawing/2014/main" id="{D61CF8ED-B3B3-45EB-8B48-37084101811F}"/>
              </a:ext>
            </a:extLst>
          </p:cNvPr>
          <p:cNvSpPr>
            <a:spLocks noGrp="1"/>
          </p:cNvSpPr>
          <p:nvPr>
            <p:ph type="body" sz="quarter" idx="13"/>
          </p:nvPr>
        </p:nvSpPr>
        <p:spPr>
          <a:xfrm>
            <a:off x="609601"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6446390"/>
      </p:ext>
    </p:extLst>
  </p:cSld>
  <p:clrMapOvr>
    <a:masterClrMapping/>
  </p:clrMapOvr>
  <p:extLst>
    <p:ext uri="{DCECCB84-F9BA-43D5-87BE-67443E8EF086}">
      <p15:sldGuideLst xmlns:p15="http://schemas.microsoft.com/office/powerpoint/2012/main">
        <p15:guide id="2" orient="horz" pos="1176">
          <p15:clr>
            <a:srgbClr val="FBAE40"/>
          </p15:clr>
        </p15:guide>
        <p15:guide id="4" orient="horz" pos="40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Subtitle_Text_Photo - Teal">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C529FB53-64C4-4BE9-81CD-86CEF43EE79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Picture Placeholder 6">
            <a:extLst>
              <a:ext uri="{FF2B5EF4-FFF2-40B4-BE49-F238E27FC236}">
                <a16:creationId xmlns:a16="http://schemas.microsoft.com/office/drawing/2014/main" id="{2B01BF85-2CB1-F241-BB26-9A496B96175F}"/>
              </a:ext>
            </a:extLst>
          </p:cNvPr>
          <p:cNvSpPr>
            <a:spLocks noGrp="1"/>
          </p:cNvSpPr>
          <p:nvPr>
            <p:ph type="pic" sz="quarter" idx="11" hasCustomPrompt="1"/>
          </p:nvPr>
        </p:nvSpPr>
        <p:spPr>
          <a:xfrm>
            <a:off x="0" y="0"/>
            <a:ext cx="12192000" cy="6858000"/>
          </a:xfrm>
          <a:prstGeom prst="rect">
            <a:avLst/>
          </a:prstGeom>
        </p:spPr>
        <p:txBody>
          <a:bodyPr rIns="640080" anchor="ctr"/>
          <a:lstStyle>
            <a:lvl1pPr marL="0" indent="0" algn="r">
              <a:buNone/>
              <a:defRPr/>
            </a:lvl1pPr>
          </a:lstStyle>
          <a:p>
            <a:r>
              <a:rPr lang="en-US" dirty="0"/>
              <a:t>Click to insert picture</a:t>
            </a:r>
          </a:p>
        </p:txBody>
      </p:sp>
      <p:sp>
        <p:nvSpPr>
          <p:cNvPr id="2" name="Title 1">
            <a:extLst>
              <a:ext uri="{FF2B5EF4-FFF2-40B4-BE49-F238E27FC236}">
                <a16:creationId xmlns:a16="http://schemas.microsoft.com/office/drawing/2014/main" id="{58972069-A9FC-4E62-B2EE-82C85C2FD6B4}"/>
              </a:ext>
            </a:extLst>
          </p:cNvPr>
          <p:cNvSpPr>
            <a:spLocks noGrp="1"/>
          </p:cNvSpPr>
          <p:nvPr>
            <p:ph type="title"/>
          </p:nvPr>
        </p:nvSpPr>
        <p:spPr/>
        <p:txBody>
          <a:bodyPr anchor="t"/>
          <a:lstStyle>
            <a:lvl1pPr algn="l">
              <a:defRPr/>
            </a:lvl1pPr>
          </a:lstStyle>
          <a:p>
            <a:r>
              <a:rPr lang="en-US" dirty="0"/>
              <a:t>Click to edit Master title style</a:t>
            </a:r>
          </a:p>
        </p:txBody>
      </p:sp>
      <p:sp>
        <p:nvSpPr>
          <p:cNvPr id="42" name="Text Placeholder 41">
            <a:extLst>
              <a:ext uri="{FF2B5EF4-FFF2-40B4-BE49-F238E27FC236}">
                <a16:creationId xmlns:a16="http://schemas.microsoft.com/office/drawing/2014/main" id="{61E9ECFB-5673-4050-A07D-6534FAF7975B}"/>
              </a:ext>
            </a:extLst>
          </p:cNvPr>
          <p:cNvSpPr>
            <a:spLocks noGrp="1"/>
          </p:cNvSpPr>
          <p:nvPr>
            <p:ph type="body" sz="quarter" idx="12" hasCustomPrompt="1"/>
          </p:nvPr>
        </p:nvSpPr>
        <p:spPr>
          <a:xfrm>
            <a:off x="609600" y="731520"/>
            <a:ext cx="10972800" cy="552420"/>
          </a:xfrm>
        </p:spPr>
        <p:txBody>
          <a:bodyPr/>
          <a:lstStyle>
            <a:lvl1pPr marL="0" indent="0">
              <a:buFont typeface="Arial" panose="020B0604020202020204" pitchFamily="34" charset="0"/>
              <a:buNone/>
              <a:defRPr sz="2800" b="0">
                <a:solidFill>
                  <a:srgbClr val="C9EDF0"/>
                </a:solidFill>
              </a:defRPr>
            </a:lvl1pPr>
            <a:lvl2pPr marL="365760" indent="0">
              <a:buNone/>
              <a:defRPr/>
            </a:lvl2pPr>
            <a:lvl3pPr marL="548640" indent="0">
              <a:buNone/>
              <a:defRPr/>
            </a:lvl3pPr>
            <a:lvl4pPr marL="731520" indent="0">
              <a:buNone/>
              <a:defRPr/>
            </a:lvl4pPr>
            <a:lvl5pPr marL="914400" indent="0">
              <a:buNone/>
              <a:defRPr/>
            </a:lvl5pPr>
          </a:lstStyle>
          <a:p>
            <a:pPr lvl="0"/>
            <a:r>
              <a:rPr lang="en-US" dirty="0"/>
              <a:t>Click to edit sub title text</a:t>
            </a:r>
          </a:p>
        </p:txBody>
      </p:sp>
      <p:sp>
        <p:nvSpPr>
          <p:cNvPr id="43" name="Text Placeholder 10">
            <a:extLst>
              <a:ext uri="{FF2B5EF4-FFF2-40B4-BE49-F238E27FC236}">
                <a16:creationId xmlns:a16="http://schemas.microsoft.com/office/drawing/2014/main" id="{D61CF8ED-B3B3-45EB-8B48-37084101811F}"/>
              </a:ext>
            </a:extLst>
          </p:cNvPr>
          <p:cNvSpPr>
            <a:spLocks noGrp="1"/>
          </p:cNvSpPr>
          <p:nvPr>
            <p:ph type="body" sz="quarter" idx="13"/>
          </p:nvPr>
        </p:nvSpPr>
        <p:spPr>
          <a:xfrm>
            <a:off x="609601" y="1866900"/>
            <a:ext cx="5250871" cy="4100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5179661"/>
      </p:ext>
    </p:extLst>
  </p:cSld>
  <p:clrMapOvr>
    <a:masterClrMapping/>
  </p:clrMapOvr>
  <p:extLst>
    <p:ext uri="{DCECCB84-F9BA-43D5-87BE-67443E8EF086}">
      <p15:sldGuideLst xmlns:p15="http://schemas.microsoft.com/office/powerpoint/2012/main">
        <p15:guide id="2" orient="horz" pos="1176">
          <p15:clr>
            <a:srgbClr val="FBAE40"/>
          </p15:clr>
        </p15:guide>
        <p15:guide id="4" orient="horz" pos="40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_Subtitle_2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Chart Placeholder 3">
            <a:extLst>
              <a:ext uri="{FF2B5EF4-FFF2-40B4-BE49-F238E27FC236}">
                <a16:creationId xmlns:a16="http://schemas.microsoft.com/office/drawing/2014/main" id="{0DE09FA2-E789-4016-9F43-6675E58C3123}"/>
              </a:ext>
            </a:extLst>
          </p:cNvPr>
          <p:cNvSpPr>
            <a:spLocks noGrp="1"/>
          </p:cNvSpPr>
          <p:nvPr>
            <p:ph type="chart" sz="quarter" idx="12" hasCustomPrompt="1"/>
          </p:nvPr>
        </p:nvSpPr>
        <p:spPr>
          <a:xfrm>
            <a:off x="609600" y="1866900"/>
            <a:ext cx="10972800" cy="4100513"/>
          </a:xfrm>
        </p:spPr>
        <p:txBody>
          <a:bodyPr anchor="ctr"/>
          <a:lstStyle>
            <a:lvl1pPr algn="ctr">
              <a:defRPr/>
            </a:lvl1pPr>
          </a:lstStyle>
          <a:p>
            <a:r>
              <a:rPr lang="en-US" dirty="0"/>
              <a:t>Click to add chart</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
        <p:nvSpPr>
          <p:cNvPr id="3" name="Footer Placeholder 2">
            <a:extLst>
              <a:ext uri="{FF2B5EF4-FFF2-40B4-BE49-F238E27FC236}">
                <a16:creationId xmlns:a16="http://schemas.microsoft.com/office/drawing/2014/main" id="{FF5D8430-18FF-4193-8F80-16CDCC7AD84D}"/>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2277503255"/>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Slide_Dark">
    <p:spTree>
      <p:nvGrpSpPr>
        <p:cNvPr id="1" name=""/>
        <p:cNvGrpSpPr/>
        <p:nvPr/>
      </p:nvGrpSpPr>
      <p:grpSpPr>
        <a:xfrm>
          <a:off x="0" y="0"/>
          <a:ext cx="0" cy="0"/>
          <a:chOff x="0" y="0"/>
          <a:chExt cx="0" cy="0"/>
        </a:xfrm>
      </p:grpSpPr>
      <p:pic>
        <p:nvPicPr>
          <p:cNvPr id="45" name="Picture 44" descr="A picture containing light, green, large, table&#10;&#10;Description automatically generated">
            <a:extLst>
              <a:ext uri="{FF2B5EF4-FFF2-40B4-BE49-F238E27FC236}">
                <a16:creationId xmlns:a16="http://schemas.microsoft.com/office/drawing/2014/main" id="{68541D8D-087B-4B3E-BBFE-0C585ABDD263}"/>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46" name="Group 45">
            <a:extLst>
              <a:ext uri="{FF2B5EF4-FFF2-40B4-BE49-F238E27FC236}">
                <a16:creationId xmlns:a16="http://schemas.microsoft.com/office/drawing/2014/main" id="{D703567D-BBC6-4BBE-99AD-F98C53C082ED}"/>
              </a:ext>
            </a:extLst>
          </p:cNvPr>
          <p:cNvGrpSpPr/>
          <p:nvPr userDrawn="1"/>
        </p:nvGrpSpPr>
        <p:grpSpPr>
          <a:xfrm>
            <a:off x="3580806" y="2668736"/>
            <a:ext cx="5024333" cy="1520523"/>
            <a:chOff x="3580806" y="2668736"/>
            <a:chExt cx="5024333" cy="1520523"/>
          </a:xfrm>
        </p:grpSpPr>
        <p:sp>
          <p:nvSpPr>
            <p:cNvPr id="47" name="Freeform 4">
              <a:extLst>
                <a:ext uri="{FF2B5EF4-FFF2-40B4-BE49-F238E27FC236}">
                  <a16:creationId xmlns:a16="http://schemas.microsoft.com/office/drawing/2014/main" id="{12BB4774-DBEF-46E6-AD61-78968ABCEF49}"/>
                </a:ext>
              </a:extLst>
            </p:cNvPr>
            <p:cNvSpPr/>
            <p:nvPr/>
          </p:nvSpPr>
          <p:spPr>
            <a:xfrm rot="20563811">
              <a:off x="3821917" y="2700322"/>
              <a:ext cx="1799011" cy="1257559"/>
            </a:xfrm>
            <a:custGeom>
              <a:avLst/>
              <a:gdLst>
                <a:gd name="connsiteX0" fmla="*/ 625967 w 1799011"/>
                <a:gd name="connsiteY0" fmla="*/ 0 h 1257559"/>
                <a:gd name="connsiteX1" fmla="*/ 1786512 w 1799011"/>
                <a:gd name="connsiteY1" fmla="*/ 360799 h 1257559"/>
                <a:gd name="connsiteX2" fmla="*/ 1782711 w 1799011"/>
                <a:gd name="connsiteY2" fmla="*/ 373023 h 1257559"/>
                <a:gd name="connsiteX3" fmla="*/ 1799011 w 1799011"/>
                <a:gd name="connsiteY3" fmla="*/ 373023 h 1257559"/>
                <a:gd name="connsiteX4" fmla="*/ 1799011 w 1799011"/>
                <a:gd name="connsiteY4" fmla="*/ 1147723 h 1257559"/>
                <a:gd name="connsiteX5" fmla="*/ 1681741 w 1799011"/>
                <a:gd name="connsiteY5" fmla="*/ 1147723 h 1257559"/>
                <a:gd name="connsiteX6" fmla="*/ 1681741 w 1799011"/>
                <a:gd name="connsiteY6" fmla="*/ 1257559 h 1257559"/>
                <a:gd name="connsiteX7" fmla="*/ 738766 w 1799011"/>
                <a:gd name="connsiteY7" fmla="*/ 1257559 h 1257559"/>
                <a:gd name="connsiteX8" fmla="*/ 738765 w 1799011"/>
                <a:gd name="connsiteY8" fmla="*/ 940981 h 1257559"/>
                <a:gd name="connsiteX9" fmla="*/ 39894 w 1799011"/>
                <a:gd name="connsiteY9" fmla="*/ 977017 h 1257559"/>
                <a:gd name="connsiteX10" fmla="*/ 0 w 1799011"/>
                <a:gd name="connsiteY10" fmla="*/ 203345 h 1257559"/>
                <a:gd name="connsiteX11" fmla="*/ 571918 w 1799011"/>
                <a:gd name="connsiteY11" fmla="*/ 173855 h 125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9011" h="1257559">
                  <a:moveTo>
                    <a:pt x="625967" y="0"/>
                  </a:moveTo>
                  <a:lnTo>
                    <a:pt x="1786512" y="360799"/>
                  </a:lnTo>
                  <a:lnTo>
                    <a:pt x="1782711" y="373023"/>
                  </a:lnTo>
                  <a:lnTo>
                    <a:pt x="1799011" y="373023"/>
                  </a:lnTo>
                  <a:lnTo>
                    <a:pt x="1799011" y="1147723"/>
                  </a:lnTo>
                  <a:lnTo>
                    <a:pt x="1681741" y="1147723"/>
                  </a:lnTo>
                  <a:lnTo>
                    <a:pt x="1681741" y="1257559"/>
                  </a:lnTo>
                  <a:lnTo>
                    <a:pt x="738766" y="1257559"/>
                  </a:lnTo>
                  <a:lnTo>
                    <a:pt x="738765" y="940981"/>
                  </a:lnTo>
                  <a:lnTo>
                    <a:pt x="39894" y="977017"/>
                  </a:lnTo>
                  <a:lnTo>
                    <a:pt x="0" y="203345"/>
                  </a:lnTo>
                  <a:lnTo>
                    <a:pt x="571918" y="17385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48" name="Group 47">
              <a:extLst>
                <a:ext uri="{FF2B5EF4-FFF2-40B4-BE49-F238E27FC236}">
                  <a16:creationId xmlns:a16="http://schemas.microsoft.com/office/drawing/2014/main" id="{9A1D26BB-B22D-4D1D-894D-9D2CFAC69304}"/>
                </a:ext>
              </a:extLst>
            </p:cNvPr>
            <p:cNvGrpSpPr/>
            <p:nvPr/>
          </p:nvGrpSpPr>
          <p:grpSpPr>
            <a:xfrm>
              <a:off x="3580806" y="2668736"/>
              <a:ext cx="5024333" cy="1520523"/>
              <a:chOff x="-478083" y="720551"/>
              <a:chExt cx="6902268" cy="2080406"/>
            </a:xfrm>
            <a:solidFill>
              <a:schemeClr val="bg1"/>
            </a:solidFill>
            <a:effectLst/>
          </p:grpSpPr>
          <p:grpSp>
            <p:nvGrpSpPr>
              <p:cNvPr id="49" name="Group 48">
                <a:extLst>
                  <a:ext uri="{FF2B5EF4-FFF2-40B4-BE49-F238E27FC236}">
                    <a16:creationId xmlns:a16="http://schemas.microsoft.com/office/drawing/2014/main" id="{55DE3480-9DA6-4CE9-804C-8E7259A43F4B}"/>
                  </a:ext>
                </a:extLst>
              </p:cNvPr>
              <p:cNvGrpSpPr/>
              <p:nvPr/>
            </p:nvGrpSpPr>
            <p:grpSpPr>
              <a:xfrm>
                <a:off x="-478083" y="720551"/>
                <a:ext cx="3153046" cy="2080406"/>
                <a:chOff x="-5147019" y="43343"/>
                <a:chExt cx="6943725" cy="4581525"/>
              </a:xfrm>
              <a:grpFill/>
            </p:grpSpPr>
            <p:sp>
              <p:nvSpPr>
                <p:cNvPr id="76" name="Freeform 29">
                  <a:extLst>
                    <a:ext uri="{FF2B5EF4-FFF2-40B4-BE49-F238E27FC236}">
                      <a16:creationId xmlns:a16="http://schemas.microsoft.com/office/drawing/2014/main" id="{B4753531-ACF6-4104-8A19-D9730E6E1EB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0">
                  <a:extLst>
                    <a:ext uri="{FF2B5EF4-FFF2-40B4-BE49-F238E27FC236}">
                      <a16:creationId xmlns:a16="http://schemas.microsoft.com/office/drawing/2014/main" id="{CCCA7BEF-B800-4384-908A-54114F766646}"/>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FA6F1774-1448-4530-B461-F536CC360A70}"/>
                  </a:ext>
                </a:extLst>
              </p:cNvPr>
              <p:cNvGrpSpPr/>
              <p:nvPr/>
            </p:nvGrpSpPr>
            <p:grpSpPr>
              <a:xfrm>
                <a:off x="2895680" y="1381606"/>
                <a:ext cx="3528505" cy="807450"/>
                <a:chOff x="-5494682" y="5137631"/>
                <a:chExt cx="7707313" cy="1763713"/>
              </a:xfrm>
              <a:grpFill/>
            </p:grpSpPr>
            <p:sp>
              <p:nvSpPr>
                <p:cNvPr id="51" name="Freeform 5">
                  <a:extLst>
                    <a:ext uri="{FF2B5EF4-FFF2-40B4-BE49-F238E27FC236}">
                      <a16:creationId xmlns:a16="http://schemas.microsoft.com/office/drawing/2014/main" id="{104449A7-7030-4289-B233-C8584775393C}"/>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6">
                  <a:extLst>
                    <a:ext uri="{FF2B5EF4-FFF2-40B4-BE49-F238E27FC236}">
                      <a16:creationId xmlns:a16="http://schemas.microsoft.com/office/drawing/2014/main" id="{5A806E8E-9DE7-498D-B80C-8569BA405E58}"/>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7">
                  <a:extLst>
                    <a:ext uri="{FF2B5EF4-FFF2-40B4-BE49-F238E27FC236}">
                      <a16:creationId xmlns:a16="http://schemas.microsoft.com/office/drawing/2014/main" id="{FCE06A93-9221-4920-AFAB-102895750F39}"/>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8">
                  <a:extLst>
                    <a:ext uri="{FF2B5EF4-FFF2-40B4-BE49-F238E27FC236}">
                      <a16:creationId xmlns:a16="http://schemas.microsoft.com/office/drawing/2014/main" id="{98778213-540F-449E-9052-E1B6FBF45857}"/>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9">
                  <a:extLst>
                    <a:ext uri="{FF2B5EF4-FFF2-40B4-BE49-F238E27FC236}">
                      <a16:creationId xmlns:a16="http://schemas.microsoft.com/office/drawing/2014/main" id="{A6DC51BD-F1FF-4CFE-95CF-4F966E6C231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0">
                  <a:extLst>
                    <a:ext uri="{FF2B5EF4-FFF2-40B4-BE49-F238E27FC236}">
                      <a16:creationId xmlns:a16="http://schemas.microsoft.com/office/drawing/2014/main" id="{4E37C2C1-14FC-48C8-9450-F4F426A65A98}"/>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1">
                  <a:extLst>
                    <a:ext uri="{FF2B5EF4-FFF2-40B4-BE49-F238E27FC236}">
                      <a16:creationId xmlns:a16="http://schemas.microsoft.com/office/drawing/2014/main" id="{BCF0B0F4-00F7-42EC-80E4-0EF848ABF717}"/>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2">
                  <a:extLst>
                    <a:ext uri="{FF2B5EF4-FFF2-40B4-BE49-F238E27FC236}">
                      <a16:creationId xmlns:a16="http://schemas.microsoft.com/office/drawing/2014/main" id="{223E8706-D821-4CE3-B661-567FE70731B2}"/>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3">
                  <a:extLst>
                    <a:ext uri="{FF2B5EF4-FFF2-40B4-BE49-F238E27FC236}">
                      <a16:creationId xmlns:a16="http://schemas.microsoft.com/office/drawing/2014/main" id="{58ACBE27-9F51-4B24-B4C7-DBDCA61C5621}"/>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4">
                  <a:extLst>
                    <a:ext uri="{FF2B5EF4-FFF2-40B4-BE49-F238E27FC236}">
                      <a16:creationId xmlns:a16="http://schemas.microsoft.com/office/drawing/2014/main" id="{BEBDB4F2-2AED-4F96-9D80-41822C214E4D}"/>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5">
                  <a:extLst>
                    <a:ext uri="{FF2B5EF4-FFF2-40B4-BE49-F238E27FC236}">
                      <a16:creationId xmlns:a16="http://schemas.microsoft.com/office/drawing/2014/main" id="{2DB1417C-2A71-4162-B9FF-593E9CF39373}"/>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6">
                  <a:extLst>
                    <a:ext uri="{FF2B5EF4-FFF2-40B4-BE49-F238E27FC236}">
                      <a16:creationId xmlns:a16="http://schemas.microsoft.com/office/drawing/2014/main" id="{1F185F52-7D23-43DC-9F25-B8846380AD22}"/>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7">
                  <a:extLst>
                    <a:ext uri="{FF2B5EF4-FFF2-40B4-BE49-F238E27FC236}">
                      <a16:creationId xmlns:a16="http://schemas.microsoft.com/office/drawing/2014/main" id="{369D5397-0116-4673-8176-AA037ADAE8C4}"/>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8">
                  <a:extLst>
                    <a:ext uri="{FF2B5EF4-FFF2-40B4-BE49-F238E27FC236}">
                      <a16:creationId xmlns:a16="http://schemas.microsoft.com/office/drawing/2014/main" id="{8BB85D95-7527-42D7-A07E-5DA99B72A11D}"/>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9">
                  <a:extLst>
                    <a:ext uri="{FF2B5EF4-FFF2-40B4-BE49-F238E27FC236}">
                      <a16:creationId xmlns:a16="http://schemas.microsoft.com/office/drawing/2014/main" id="{0F5C9836-ACBE-4AC0-91DD-39CD6168191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0">
                  <a:extLst>
                    <a:ext uri="{FF2B5EF4-FFF2-40B4-BE49-F238E27FC236}">
                      <a16:creationId xmlns:a16="http://schemas.microsoft.com/office/drawing/2014/main" id="{AE82BBCC-1D00-4EA6-80D5-61F0990165B3}"/>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1">
                  <a:extLst>
                    <a:ext uri="{FF2B5EF4-FFF2-40B4-BE49-F238E27FC236}">
                      <a16:creationId xmlns:a16="http://schemas.microsoft.com/office/drawing/2014/main" id="{264A2AE6-73EA-4940-AC26-04BF71FD3F7C}"/>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2">
                  <a:extLst>
                    <a:ext uri="{FF2B5EF4-FFF2-40B4-BE49-F238E27FC236}">
                      <a16:creationId xmlns:a16="http://schemas.microsoft.com/office/drawing/2014/main" id="{84E35166-A6F0-4CDD-B915-B1AD3A5C63A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23">
                  <a:extLst>
                    <a:ext uri="{FF2B5EF4-FFF2-40B4-BE49-F238E27FC236}">
                      <a16:creationId xmlns:a16="http://schemas.microsoft.com/office/drawing/2014/main" id="{B71F4888-B553-4E54-94BF-5202440BDA56}"/>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4">
                  <a:extLst>
                    <a:ext uri="{FF2B5EF4-FFF2-40B4-BE49-F238E27FC236}">
                      <a16:creationId xmlns:a16="http://schemas.microsoft.com/office/drawing/2014/main" id="{B4D9D5F7-AF55-409F-B568-495A2786FED8}"/>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5">
                  <a:extLst>
                    <a:ext uri="{FF2B5EF4-FFF2-40B4-BE49-F238E27FC236}">
                      <a16:creationId xmlns:a16="http://schemas.microsoft.com/office/drawing/2014/main" id="{1E4983D0-E30E-48F1-85E6-31BA02FA9B29}"/>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6">
                  <a:extLst>
                    <a:ext uri="{FF2B5EF4-FFF2-40B4-BE49-F238E27FC236}">
                      <a16:creationId xmlns:a16="http://schemas.microsoft.com/office/drawing/2014/main" id="{F1013C2F-0519-4EA9-901E-8798866F5606}"/>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27">
                  <a:extLst>
                    <a:ext uri="{FF2B5EF4-FFF2-40B4-BE49-F238E27FC236}">
                      <a16:creationId xmlns:a16="http://schemas.microsoft.com/office/drawing/2014/main" id="{6FA84AA7-A59A-4302-BA24-98BE016126AA}"/>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28">
                  <a:extLst>
                    <a:ext uri="{FF2B5EF4-FFF2-40B4-BE49-F238E27FC236}">
                      <a16:creationId xmlns:a16="http://schemas.microsoft.com/office/drawing/2014/main" id="{33278230-047B-4BD7-9D80-994A2FE18B3F}"/>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1">
                  <a:extLst>
                    <a:ext uri="{FF2B5EF4-FFF2-40B4-BE49-F238E27FC236}">
                      <a16:creationId xmlns:a16="http://schemas.microsoft.com/office/drawing/2014/main" id="{716A5C6D-AB2A-4518-BA9F-68BF92B3E4E9}"/>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511385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ubtitle_2 No Bullets - Teal">
    <p:spTree>
      <p:nvGrpSpPr>
        <p:cNvPr id="1" name=""/>
        <p:cNvGrpSpPr/>
        <p:nvPr/>
      </p:nvGrpSpPr>
      <p:grpSpPr>
        <a:xfrm>
          <a:off x="0" y="0"/>
          <a:ext cx="0" cy="0"/>
          <a:chOff x="0" y="0"/>
          <a:chExt cx="0" cy="0"/>
        </a:xfrm>
      </p:grpSpPr>
      <p:pic>
        <p:nvPicPr>
          <p:cNvPr id="38" name="Picture 37" descr="A close up of a sign&#10;&#10;Description automatically generated">
            <a:extLst>
              <a:ext uri="{FF2B5EF4-FFF2-40B4-BE49-F238E27FC236}">
                <a16:creationId xmlns:a16="http://schemas.microsoft.com/office/drawing/2014/main" id="{2FB5C3F0-5050-4575-8AF5-CFDD3B5CD9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A92102-FFA1-45D9-9749-A75BFCA3DFBF}"/>
              </a:ext>
            </a:extLst>
          </p:cNvPr>
          <p:cNvSpPr>
            <a:spLocks noGrp="1"/>
          </p:cNvSpPr>
          <p:nvPr>
            <p:ph type="title"/>
          </p:nvPr>
        </p:nvSpPr>
        <p:spPr/>
        <p:txBody>
          <a:bodyPr anchor="t"/>
          <a:lstStyle/>
          <a:p>
            <a:r>
              <a:rPr lang="en-US"/>
              <a:t>Click to edit Master title style</a:t>
            </a:r>
          </a:p>
        </p:txBody>
      </p:sp>
      <p:grpSp>
        <p:nvGrpSpPr>
          <p:cNvPr id="43" name="Group 42">
            <a:extLst>
              <a:ext uri="{FF2B5EF4-FFF2-40B4-BE49-F238E27FC236}">
                <a16:creationId xmlns:a16="http://schemas.microsoft.com/office/drawing/2014/main" id="{7CC0669D-A353-4705-A227-819AA125AA48}"/>
              </a:ext>
            </a:extLst>
          </p:cNvPr>
          <p:cNvGrpSpPr/>
          <p:nvPr userDrawn="1"/>
        </p:nvGrpSpPr>
        <p:grpSpPr>
          <a:xfrm>
            <a:off x="10072255" y="6019926"/>
            <a:ext cx="1490667" cy="450958"/>
            <a:chOff x="889315" y="4644764"/>
            <a:chExt cx="3149285" cy="953072"/>
          </a:xfrm>
        </p:grpSpPr>
        <p:sp>
          <p:nvSpPr>
            <p:cNvPr id="44" name="PCI Logo BG White">
              <a:extLst>
                <a:ext uri="{FF2B5EF4-FFF2-40B4-BE49-F238E27FC236}">
                  <a16:creationId xmlns:a16="http://schemas.microsoft.com/office/drawing/2014/main" id="{EAB6A38A-1B78-4942-8A04-9F62F435250F}"/>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 name="PCI Logo">
              <a:extLst>
                <a:ext uri="{FF2B5EF4-FFF2-40B4-BE49-F238E27FC236}">
                  <a16:creationId xmlns:a16="http://schemas.microsoft.com/office/drawing/2014/main" id="{B55F303B-6181-43A6-9CFE-481360B28C63}"/>
                </a:ext>
              </a:extLst>
            </p:cNvPr>
            <p:cNvGrpSpPr/>
            <p:nvPr/>
          </p:nvGrpSpPr>
          <p:grpSpPr>
            <a:xfrm>
              <a:off x="889315" y="4644764"/>
              <a:ext cx="3149285" cy="953072"/>
              <a:chOff x="-478083" y="720551"/>
              <a:chExt cx="6902269" cy="2080406"/>
            </a:xfrm>
            <a:solidFill>
              <a:srgbClr val="25797F"/>
            </a:solidFill>
          </p:grpSpPr>
          <p:grpSp>
            <p:nvGrpSpPr>
              <p:cNvPr id="46" name="Group 45">
                <a:extLst>
                  <a:ext uri="{FF2B5EF4-FFF2-40B4-BE49-F238E27FC236}">
                    <a16:creationId xmlns:a16="http://schemas.microsoft.com/office/drawing/2014/main" id="{900708E2-43DE-4C60-B496-5B5D0CC2E5B4}"/>
                  </a:ext>
                </a:extLst>
              </p:cNvPr>
              <p:cNvGrpSpPr/>
              <p:nvPr/>
            </p:nvGrpSpPr>
            <p:grpSpPr>
              <a:xfrm>
                <a:off x="-478083" y="720551"/>
                <a:ext cx="3153046" cy="2080406"/>
                <a:chOff x="-5147019" y="43343"/>
                <a:chExt cx="6943725" cy="4581525"/>
              </a:xfrm>
              <a:grpFill/>
            </p:grpSpPr>
            <p:sp>
              <p:nvSpPr>
                <p:cNvPr id="73" name="Freeform 29">
                  <a:extLst>
                    <a:ext uri="{FF2B5EF4-FFF2-40B4-BE49-F238E27FC236}">
                      <a16:creationId xmlns:a16="http://schemas.microsoft.com/office/drawing/2014/main" id="{12B4EB47-3B22-4987-8D95-1FE17B794449}"/>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Freeform 30">
                  <a:extLst>
                    <a:ext uri="{FF2B5EF4-FFF2-40B4-BE49-F238E27FC236}">
                      <a16:creationId xmlns:a16="http://schemas.microsoft.com/office/drawing/2014/main" id="{2C37D729-2D40-4AE7-9DE4-EF5B060232AD}"/>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88E20AD0-6729-48E5-A254-4A461EEAEF7B}"/>
                  </a:ext>
                </a:extLst>
              </p:cNvPr>
              <p:cNvGrpSpPr/>
              <p:nvPr/>
            </p:nvGrpSpPr>
            <p:grpSpPr>
              <a:xfrm>
                <a:off x="2895681" y="1381605"/>
                <a:ext cx="3528505" cy="807450"/>
                <a:chOff x="-5494682" y="5137631"/>
                <a:chExt cx="7707313" cy="1763713"/>
              </a:xfrm>
              <a:grpFill/>
            </p:grpSpPr>
            <p:sp>
              <p:nvSpPr>
                <p:cNvPr id="48" name="Freeform 5">
                  <a:extLst>
                    <a:ext uri="{FF2B5EF4-FFF2-40B4-BE49-F238E27FC236}">
                      <a16:creationId xmlns:a16="http://schemas.microsoft.com/office/drawing/2014/main" id="{2C7A6483-BBD7-4C72-A767-40DB83195E8F}"/>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988E7CD5-9E3D-4A12-9B99-68CD21223AA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342C7DE8-9D45-4247-AC0B-33D062EB71AF}"/>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9905B65A-21BD-41CF-ACED-8EC08A4268B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AC77765-30CD-4EBE-9698-4B921D8B3C5D}"/>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309A6D01-25F8-4FF8-AA24-4C63931345FF}"/>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BC29754-4F9B-4431-880F-510F99A5A07F}"/>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D3F5EAF5-1CCA-49FF-901D-17832B5924D6}"/>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B2F5A143-7833-4B3A-89D9-017A8702760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1B07BEAC-BB3C-4BB3-99AB-9DED6BD4BD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E1659109-0064-4E71-B580-3107CB3F26C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Freeform 16">
                  <a:extLst>
                    <a:ext uri="{FF2B5EF4-FFF2-40B4-BE49-F238E27FC236}">
                      <a16:creationId xmlns:a16="http://schemas.microsoft.com/office/drawing/2014/main" id="{5EF8B263-59C9-4E8B-9FBA-8EB6081198CF}"/>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C243267E-922B-4DDC-934A-FEA1BD33B1FB}"/>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Freeform 18">
                  <a:extLst>
                    <a:ext uri="{FF2B5EF4-FFF2-40B4-BE49-F238E27FC236}">
                      <a16:creationId xmlns:a16="http://schemas.microsoft.com/office/drawing/2014/main" id="{F1F9B6E2-8D7B-4162-90C0-6A56AAD0D941}"/>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668D2C05-6C67-4C04-9586-F6C4AB9B1C3D}"/>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85EFD7EB-886E-4C9E-A1DF-F84281942E5C}"/>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F450C1A-859C-4B1C-9455-7D904D5B0002}"/>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A74684E1-FF78-4DBA-8599-A365FFEC8C85}"/>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04C86A55-133F-435A-A04B-B52973CAACE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84AD61FE-2708-41D4-979D-DE44755D2212}"/>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4963F435-4FF6-44D1-A7F2-71315A03ED8E}"/>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Freeform 26">
                  <a:extLst>
                    <a:ext uri="{FF2B5EF4-FFF2-40B4-BE49-F238E27FC236}">
                      <a16:creationId xmlns:a16="http://schemas.microsoft.com/office/drawing/2014/main" id="{C8F26B15-F59E-4E69-B453-CDA9FAB24E1D}"/>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365AA574-25CE-44A0-B9B1-54230118DF39}"/>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28">
                  <a:extLst>
                    <a:ext uri="{FF2B5EF4-FFF2-40B4-BE49-F238E27FC236}">
                      <a16:creationId xmlns:a16="http://schemas.microsoft.com/office/drawing/2014/main" id="{86B56626-68C1-499F-900C-51AA8B04A9E8}"/>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Freeform 31">
                  <a:extLst>
                    <a:ext uri="{FF2B5EF4-FFF2-40B4-BE49-F238E27FC236}">
                      <a16:creationId xmlns:a16="http://schemas.microsoft.com/office/drawing/2014/main" id="{7B6181AC-A17D-4B63-915B-9DE051EE8AF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Chart Placeholder 3">
            <a:extLst>
              <a:ext uri="{FF2B5EF4-FFF2-40B4-BE49-F238E27FC236}">
                <a16:creationId xmlns:a16="http://schemas.microsoft.com/office/drawing/2014/main" id="{0DE09FA2-E789-4016-9F43-6675E58C3123}"/>
              </a:ext>
            </a:extLst>
          </p:cNvPr>
          <p:cNvSpPr>
            <a:spLocks noGrp="1"/>
          </p:cNvSpPr>
          <p:nvPr>
            <p:ph type="chart" sz="quarter" idx="12" hasCustomPrompt="1"/>
          </p:nvPr>
        </p:nvSpPr>
        <p:spPr>
          <a:xfrm>
            <a:off x="609600" y="1866900"/>
            <a:ext cx="10972800" cy="4100513"/>
          </a:xfrm>
        </p:spPr>
        <p:txBody>
          <a:bodyPr anchor="ctr"/>
          <a:lstStyle>
            <a:lvl1pPr algn="ctr">
              <a:defRPr/>
            </a:lvl1pPr>
          </a:lstStyle>
          <a:p>
            <a:r>
              <a:rPr lang="en-US" dirty="0"/>
              <a:t>Click to add chart</a:t>
            </a:r>
          </a:p>
        </p:txBody>
      </p:sp>
      <p:sp>
        <p:nvSpPr>
          <p:cNvPr id="41" name="Text Placeholder 2">
            <a:extLst>
              <a:ext uri="{FF2B5EF4-FFF2-40B4-BE49-F238E27FC236}">
                <a16:creationId xmlns:a16="http://schemas.microsoft.com/office/drawing/2014/main" id="{F82F2397-6838-466B-865D-647C7F8C2614}"/>
              </a:ext>
            </a:extLst>
          </p:cNvPr>
          <p:cNvSpPr>
            <a:spLocks noGrp="1"/>
          </p:cNvSpPr>
          <p:nvPr>
            <p:ph type="body" sz="quarter" idx="11" hasCustomPrompt="1"/>
          </p:nvPr>
        </p:nvSpPr>
        <p:spPr>
          <a:xfrm>
            <a:off x="609600" y="733625"/>
            <a:ext cx="10972800" cy="518965"/>
          </a:xfrm>
          <a:prstGeom prst="rect">
            <a:avLst/>
          </a:prstGeom>
        </p:spPr>
        <p:txBody>
          <a:bodyPr>
            <a:noAutofit/>
          </a:bodyPr>
          <a:lstStyle>
            <a:lvl1pPr marL="0" indent="0" algn="ctr">
              <a:buFontTx/>
              <a:buNone/>
              <a:defRPr kumimoji="0" lang="en-US" sz="2800" b="0" i="0" u="none" strike="noStrike" kern="1200" cap="none" spc="0" normalizeH="0" baseline="0" dirty="0">
                <a:ln>
                  <a:noFill/>
                </a:ln>
                <a:solidFill>
                  <a:srgbClr val="24797F">
                    <a:lumMod val="20000"/>
                    <a:lumOff val="80000"/>
                  </a:srgbClr>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sub title</a:t>
            </a:r>
          </a:p>
        </p:txBody>
      </p:sp>
      <p:sp>
        <p:nvSpPr>
          <p:cNvPr id="3" name="Footer Placeholder 2">
            <a:extLst>
              <a:ext uri="{FF2B5EF4-FFF2-40B4-BE49-F238E27FC236}">
                <a16:creationId xmlns:a16="http://schemas.microsoft.com/office/drawing/2014/main" id="{FF5D8430-18FF-4193-8F80-16CDCC7AD84D}"/>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725748455"/>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light">
    <p:spTree>
      <p:nvGrpSpPr>
        <p:cNvPr id="1" name=""/>
        <p:cNvGrpSpPr/>
        <p:nvPr/>
      </p:nvGrpSpPr>
      <p:grpSpPr>
        <a:xfrm>
          <a:off x="0" y="0"/>
          <a:ext cx="0" cy="0"/>
          <a:chOff x="0" y="0"/>
          <a:chExt cx="0" cy="0"/>
        </a:xfrm>
      </p:grpSpPr>
      <p:pic>
        <p:nvPicPr>
          <p:cNvPr id="4" name="Picture 3" descr="A picture containing sitting, laptop, computer, cat&#10;&#10;Description automatically generated">
            <a:extLst>
              <a:ext uri="{FF2B5EF4-FFF2-40B4-BE49-F238E27FC236}">
                <a16:creationId xmlns:a16="http://schemas.microsoft.com/office/drawing/2014/main" id="{0F33433F-8A38-2647-84D2-71536E190F59}"/>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5129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_light">
    <p:spTree>
      <p:nvGrpSpPr>
        <p:cNvPr id="1" name=""/>
        <p:cNvGrpSpPr/>
        <p:nvPr/>
      </p:nvGrpSpPr>
      <p:grpSpPr>
        <a:xfrm>
          <a:off x="0" y="0"/>
          <a:ext cx="0" cy="0"/>
          <a:chOff x="0" y="0"/>
          <a:chExt cx="0" cy="0"/>
        </a:xfrm>
      </p:grpSpPr>
      <p:pic>
        <p:nvPicPr>
          <p:cNvPr id="6" name="Picture 5" descr="A picture containing large&#10;&#10;Description automatically generated">
            <a:extLst>
              <a:ext uri="{FF2B5EF4-FFF2-40B4-BE49-F238E27FC236}">
                <a16:creationId xmlns:a16="http://schemas.microsoft.com/office/drawing/2014/main" id="{53E39E78-E9A5-4D6E-927B-968247F863B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5833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with pattern_light">
    <p:spTree>
      <p:nvGrpSpPr>
        <p:cNvPr id="1" name=""/>
        <p:cNvGrpSpPr/>
        <p:nvPr/>
      </p:nvGrpSpPr>
      <p:grpSpPr>
        <a:xfrm>
          <a:off x="0" y="0"/>
          <a:ext cx="0" cy="0"/>
          <a:chOff x="0" y="0"/>
          <a:chExt cx="0" cy="0"/>
        </a:xfrm>
      </p:grpSpPr>
      <p:pic>
        <p:nvPicPr>
          <p:cNvPr id="6" name="Picture 5" descr="A picture containing colorful, umbrella, street, flying&#10;&#10;Description automatically generated">
            <a:extLst>
              <a:ext uri="{FF2B5EF4-FFF2-40B4-BE49-F238E27FC236}">
                <a16:creationId xmlns:a16="http://schemas.microsoft.com/office/drawing/2014/main" id="{8D92966A-5830-4622-B290-EDD8B288450E}"/>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8086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with pattern_light">
    <p:spTree>
      <p:nvGrpSpPr>
        <p:cNvPr id="1" name=""/>
        <p:cNvGrpSpPr/>
        <p:nvPr/>
      </p:nvGrpSpPr>
      <p:grpSpPr>
        <a:xfrm>
          <a:off x="0" y="0"/>
          <a:ext cx="0" cy="0"/>
          <a:chOff x="0" y="0"/>
          <a:chExt cx="0" cy="0"/>
        </a:xfrm>
      </p:grpSpPr>
      <p:pic>
        <p:nvPicPr>
          <p:cNvPr id="5" name="Picture 4" descr="A picture containing light, green, large, table&#10;&#10;Description automatically generated">
            <a:extLst>
              <a:ext uri="{FF2B5EF4-FFF2-40B4-BE49-F238E27FC236}">
                <a16:creationId xmlns:a16="http://schemas.microsoft.com/office/drawing/2014/main" id="{D59801CB-52EE-4B59-8596-0E2A0BAB8E3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2208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_Light">
    <p:spTree>
      <p:nvGrpSpPr>
        <p:cNvPr id="1" name=""/>
        <p:cNvGrpSpPr/>
        <p:nvPr/>
      </p:nvGrpSpPr>
      <p:grpSpPr>
        <a:xfrm>
          <a:off x="0" y="0"/>
          <a:ext cx="0" cy="0"/>
          <a:chOff x="0" y="0"/>
          <a:chExt cx="0" cy="0"/>
        </a:xfrm>
      </p:grpSpPr>
      <p:pic>
        <p:nvPicPr>
          <p:cNvPr id="3" name="Picture 2" descr="A picture containing colorful, umbrella, street, flying&#10;&#10;Description automatically generated">
            <a:extLst>
              <a:ext uri="{FF2B5EF4-FFF2-40B4-BE49-F238E27FC236}">
                <a16:creationId xmlns:a16="http://schemas.microsoft.com/office/drawing/2014/main" id="{983C825C-846B-5745-958F-8785334CD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16A3F0-F052-B040-A8CF-6F84AAE2EF0C}"/>
              </a:ext>
            </a:extLst>
          </p:cNvPr>
          <p:cNvSpPr/>
          <p:nvPr userDrawn="1"/>
        </p:nvSpPr>
        <p:spPr>
          <a:xfrm>
            <a:off x="2997707" y="2112917"/>
            <a:ext cx="1801368" cy="6400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4703D9F-7853-204B-89DC-A927056C08F4}"/>
              </a:ext>
            </a:extLst>
          </p:cNvPr>
          <p:cNvSpPr/>
          <p:nvPr userDrawn="1"/>
        </p:nvSpPr>
        <p:spPr>
          <a:xfrm>
            <a:off x="7335302" y="4351311"/>
            <a:ext cx="1800458" cy="6400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grpSp>
        <p:nvGrpSpPr>
          <p:cNvPr id="44" name="Group 43">
            <a:extLst>
              <a:ext uri="{FF2B5EF4-FFF2-40B4-BE49-F238E27FC236}">
                <a16:creationId xmlns:a16="http://schemas.microsoft.com/office/drawing/2014/main" id="{6AF7FE65-CDAB-3743-A9A4-41A6C8B926DE}"/>
              </a:ext>
            </a:extLst>
          </p:cNvPr>
          <p:cNvGrpSpPr/>
          <p:nvPr userDrawn="1"/>
        </p:nvGrpSpPr>
        <p:grpSpPr>
          <a:xfrm>
            <a:off x="7370064" y="4801227"/>
            <a:ext cx="1803419" cy="545572"/>
            <a:chOff x="889315" y="4644764"/>
            <a:chExt cx="3149285" cy="953072"/>
          </a:xfrm>
        </p:grpSpPr>
        <p:sp>
          <p:nvSpPr>
            <p:cNvPr id="45" name="PCI Logo BG White">
              <a:extLst>
                <a:ext uri="{FF2B5EF4-FFF2-40B4-BE49-F238E27FC236}">
                  <a16:creationId xmlns:a16="http://schemas.microsoft.com/office/drawing/2014/main" id="{0A13A2FD-E5D5-5743-8D10-DDD56163E943}"/>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nvGrpSpPr>
            <p:cNvPr id="46" name="PCI Logo">
              <a:extLst>
                <a:ext uri="{FF2B5EF4-FFF2-40B4-BE49-F238E27FC236}">
                  <a16:creationId xmlns:a16="http://schemas.microsoft.com/office/drawing/2014/main" id="{3C1F3110-2C9C-3047-B3B1-7560D79A36FD}"/>
                </a:ext>
              </a:extLst>
            </p:cNvPr>
            <p:cNvGrpSpPr/>
            <p:nvPr/>
          </p:nvGrpSpPr>
          <p:grpSpPr>
            <a:xfrm>
              <a:off x="889315" y="4644764"/>
              <a:ext cx="3149285" cy="953072"/>
              <a:chOff x="-478083" y="720551"/>
              <a:chExt cx="6902269" cy="2080406"/>
            </a:xfrm>
            <a:solidFill>
              <a:srgbClr val="25797F"/>
            </a:solidFill>
          </p:grpSpPr>
          <p:grpSp>
            <p:nvGrpSpPr>
              <p:cNvPr id="47" name="Group 46">
                <a:extLst>
                  <a:ext uri="{FF2B5EF4-FFF2-40B4-BE49-F238E27FC236}">
                    <a16:creationId xmlns:a16="http://schemas.microsoft.com/office/drawing/2014/main" id="{923764A1-5D8A-2647-A9C5-A320DC658104}"/>
                  </a:ext>
                </a:extLst>
              </p:cNvPr>
              <p:cNvGrpSpPr/>
              <p:nvPr/>
            </p:nvGrpSpPr>
            <p:grpSpPr>
              <a:xfrm>
                <a:off x="-478083" y="720551"/>
                <a:ext cx="3153046" cy="2080406"/>
                <a:chOff x="-5147019" y="43343"/>
                <a:chExt cx="6943725" cy="4581525"/>
              </a:xfrm>
              <a:grpFill/>
            </p:grpSpPr>
            <p:sp>
              <p:nvSpPr>
                <p:cNvPr id="74" name="Freeform 29">
                  <a:extLst>
                    <a:ext uri="{FF2B5EF4-FFF2-40B4-BE49-F238E27FC236}">
                      <a16:creationId xmlns:a16="http://schemas.microsoft.com/office/drawing/2014/main" id="{117944C6-7C19-2844-82A3-CC957A300B5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5" name="Freeform 30">
                  <a:extLst>
                    <a:ext uri="{FF2B5EF4-FFF2-40B4-BE49-F238E27FC236}">
                      <a16:creationId xmlns:a16="http://schemas.microsoft.com/office/drawing/2014/main" id="{7C859B3F-07FF-E346-BF8C-B53F774F55FC}"/>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nvGrpSpPr>
              <p:cNvPr id="48" name="Group 47">
                <a:extLst>
                  <a:ext uri="{FF2B5EF4-FFF2-40B4-BE49-F238E27FC236}">
                    <a16:creationId xmlns:a16="http://schemas.microsoft.com/office/drawing/2014/main" id="{C5CF1604-4B95-7247-99D9-49A1A2045B2C}"/>
                  </a:ext>
                </a:extLst>
              </p:cNvPr>
              <p:cNvGrpSpPr/>
              <p:nvPr/>
            </p:nvGrpSpPr>
            <p:grpSpPr>
              <a:xfrm>
                <a:off x="2895681" y="1381605"/>
                <a:ext cx="3528505" cy="807450"/>
                <a:chOff x="-5494682" y="5137631"/>
                <a:chExt cx="7707313" cy="1763713"/>
              </a:xfrm>
              <a:grpFill/>
            </p:grpSpPr>
            <p:sp>
              <p:nvSpPr>
                <p:cNvPr id="49" name="Freeform 5">
                  <a:extLst>
                    <a:ext uri="{FF2B5EF4-FFF2-40B4-BE49-F238E27FC236}">
                      <a16:creationId xmlns:a16="http://schemas.microsoft.com/office/drawing/2014/main" id="{89A2197F-8E0F-C841-B248-B43D27D59C0D}"/>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0" name="Freeform 6">
                  <a:extLst>
                    <a:ext uri="{FF2B5EF4-FFF2-40B4-BE49-F238E27FC236}">
                      <a16:creationId xmlns:a16="http://schemas.microsoft.com/office/drawing/2014/main" id="{BD2AE14B-0FEA-B446-9881-772BAB5386D8}"/>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1" name="Freeform 7">
                  <a:extLst>
                    <a:ext uri="{FF2B5EF4-FFF2-40B4-BE49-F238E27FC236}">
                      <a16:creationId xmlns:a16="http://schemas.microsoft.com/office/drawing/2014/main" id="{0BC54ED2-DB39-314C-B904-E30FF5D4B0AD}"/>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2" name="Freeform 8">
                  <a:extLst>
                    <a:ext uri="{FF2B5EF4-FFF2-40B4-BE49-F238E27FC236}">
                      <a16:creationId xmlns:a16="http://schemas.microsoft.com/office/drawing/2014/main" id="{F9CE8EC1-B4F8-6D44-B15C-8F231295B0D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3" name="Freeform 9">
                  <a:extLst>
                    <a:ext uri="{FF2B5EF4-FFF2-40B4-BE49-F238E27FC236}">
                      <a16:creationId xmlns:a16="http://schemas.microsoft.com/office/drawing/2014/main" id="{FD589A7F-2C95-F94A-8333-DC213459510F}"/>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4" name="Freeform 10">
                  <a:extLst>
                    <a:ext uri="{FF2B5EF4-FFF2-40B4-BE49-F238E27FC236}">
                      <a16:creationId xmlns:a16="http://schemas.microsoft.com/office/drawing/2014/main" id="{34074597-AFF3-3948-9C8C-78E7FF176A70}"/>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5" name="Freeform 11">
                  <a:extLst>
                    <a:ext uri="{FF2B5EF4-FFF2-40B4-BE49-F238E27FC236}">
                      <a16:creationId xmlns:a16="http://schemas.microsoft.com/office/drawing/2014/main" id="{6B92A609-64CB-9B45-99E5-29074ED6CBCB}"/>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6" name="Freeform 12">
                  <a:extLst>
                    <a:ext uri="{FF2B5EF4-FFF2-40B4-BE49-F238E27FC236}">
                      <a16:creationId xmlns:a16="http://schemas.microsoft.com/office/drawing/2014/main" id="{CAA582A5-321B-BA48-BCAB-E03037EB9672}"/>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7" name="Freeform 13">
                  <a:extLst>
                    <a:ext uri="{FF2B5EF4-FFF2-40B4-BE49-F238E27FC236}">
                      <a16:creationId xmlns:a16="http://schemas.microsoft.com/office/drawing/2014/main" id="{3522D9F1-22C3-3642-8133-D17751F3CD4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8" name="Freeform 14">
                  <a:extLst>
                    <a:ext uri="{FF2B5EF4-FFF2-40B4-BE49-F238E27FC236}">
                      <a16:creationId xmlns:a16="http://schemas.microsoft.com/office/drawing/2014/main" id="{203B600B-AADB-624A-8EFA-CE7227951514}"/>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9" name="Freeform 15">
                  <a:extLst>
                    <a:ext uri="{FF2B5EF4-FFF2-40B4-BE49-F238E27FC236}">
                      <a16:creationId xmlns:a16="http://schemas.microsoft.com/office/drawing/2014/main" id="{8DC2AB1D-09B8-8849-81AA-BB79398C560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0" name="Freeform 16">
                  <a:extLst>
                    <a:ext uri="{FF2B5EF4-FFF2-40B4-BE49-F238E27FC236}">
                      <a16:creationId xmlns:a16="http://schemas.microsoft.com/office/drawing/2014/main" id="{CCEB3874-4148-2F4C-9E01-1D7D2D9B84F0}"/>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1" name="Freeform 17">
                  <a:extLst>
                    <a:ext uri="{FF2B5EF4-FFF2-40B4-BE49-F238E27FC236}">
                      <a16:creationId xmlns:a16="http://schemas.microsoft.com/office/drawing/2014/main" id="{1ACFEF56-68A3-804B-B5CE-489BE936B3D9}"/>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2" name="Freeform 18">
                  <a:extLst>
                    <a:ext uri="{FF2B5EF4-FFF2-40B4-BE49-F238E27FC236}">
                      <a16:creationId xmlns:a16="http://schemas.microsoft.com/office/drawing/2014/main" id="{8EA9A012-8622-FD41-ABDC-574943B9CE7C}"/>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3" name="Freeform 19">
                  <a:extLst>
                    <a:ext uri="{FF2B5EF4-FFF2-40B4-BE49-F238E27FC236}">
                      <a16:creationId xmlns:a16="http://schemas.microsoft.com/office/drawing/2014/main" id="{572A5830-A411-0A4D-9F51-8E5AE1035E05}"/>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4" name="Freeform 20">
                  <a:extLst>
                    <a:ext uri="{FF2B5EF4-FFF2-40B4-BE49-F238E27FC236}">
                      <a16:creationId xmlns:a16="http://schemas.microsoft.com/office/drawing/2014/main" id="{6ED300CE-FAFC-E34B-804B-35E2D35D0B6E}"/>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5" name="Freeform 21">
                  <a:extLst>
                    <a:ext uri="{FF2B5EF4-FFF2-40B4-BE49-F238E27FC236}">
                      <a16:creationId xmlns:a16="http://schemas.microsoft.com/office/drawing/2014/main" id="{63954C45-0CEB-8743-9EE9-54FAAD0C9944}"/>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6" name="Freeform 22">
                  <a:extLst>
                    <a:ext uri="{FF2B5EF4-FFF2-40B4-BE49-F238E27FC236}">
                      <a16:creationId xmlns:a16="http://schemas.microsoft.com/office/drawing/2014/main" id="{5F6A0835-D59D-A240-8C3B-C22BBED0596F}"/>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7" name="Freeform 23">
                  <a:extLst>
                    <a:ext uri="{FF2B5EF4-FFF2-40B4-BE49-F238E27FC236}">
                      <a16:creationId xmlns:a16="http://schemas.microsoft.com/office/drawing/2014/main" id="{252B6696-1CBE-DA4D-B7D3-7221C2B29EFC}"/>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8" name="Freeform 24">
                  <a:extLst>
                    <a:ext uri="{FF2B5EF4-FFF2-40B4-BE49-F238E27FC236}">
                      <a16:creationId xmlns:a16="http://schemas.microsoft.com/office/drawing/2014/main" id="{F9617990-1A39-884C-8C88-CF4A4B9A0808}"/>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9" name="Freeform 25">
                  <a:extLst>
                    <a:ext uri="{FF2B5EF4-FFF2-40B4-BE49-F238E27FC236}">
                      <a16:creationId xmlns:a16="http://schemas.microsoft.com/office/drawing/2014/main" id="{C807E635-80EE-734A-8159-75373920F573}"/>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0" name="Freeform 26">
                  <a:extLst>
                    <a:ext uri="{FF2B5EF4-FFF2-40B4-BE49-F238E27FC236}">
                      <a16:creationId xmlns:a16="http://schemas.microsoft.com/office/drawing/2014/main" id="{D02E0159-6D50-9F49-A613-66578B328E84}"/>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1" name="Freeform 27">
                  <a:extLst>
                    <a:ext uri="{FF2B5EF4-FFF2-40B4-BE49-F238E27FC236}">
                      <a16:creationId xmlns:a16="http://schemas.microsoft.com/office/drawing/2014/main" id="{2A75C3B9-464E-504B-95BF-025080C62DE5}"/>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2" name="Rectangle 28">
                  <a:extLst>
                    <a:ext uri="{FF2B5EF4-FFF2-40B4-BE49-F238E27FC236}">
                      <a16:creationId xmlns:a16="http://schemas.microsoft.com/office/drawing/2014/main" id="{209EE06E-73DC-0246-91B4-9DB1DE1E2E00}"/>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3" name="Freeform 31">
                  <a:extLst>
                    <a:ext uri="{FF2B5EF4-FFF2-40B4-BE49-F238E27FC236}">
                      <a16:creationId xmlns:a16="http://schemas.microsoft.com/office/drawing/2014/main" id="{90D4259E-E39C-5B44-B765-35E28A149562}"/>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grpSp>
      <p:sp>
        <p:nvSpPr>
          <p:cNvPr id="40" name="Title 19">
            <a:extLst>
              <a:ext uri="{FF2B5EF4-FFF2-40B4-BE49-F238E27FC236}">
                <a16:creationId xmlns:a16="http://schemas.microsoft.com/office/drawing/2014/main" id="{7B7CC99E-1302-8046-AB0F-1038682A8BE1}"/>
              </a:ext>
            </a:extLst>
          </p:cNvPr>
          <p:cNvSpPr>
            <a:spLocks noGrp="1"/>
          </p:cNvSpPr>
          <p:nvPr>
            <p:ph type="title" hasCustomPrompt="1"/>
          </p:nvPr>
        </p:nvSpPr>
        <p:spPr>
          <a:xfrm>
            <a:off x="0" y="2660904"/>
            <a:ext cx="12192000" cy="1179576"/>
          </a:xfrm>
          <a:prstGeom prst="rect">
            <a:avLst/>
          </a:prstGeom>
        </p:spPr>
        <p:txBody>
          <a:bodyPr/>
          <a:lstStyle>
            <a:lvl1pPr>
              <a:defRPr sz="6400" b="1">
                <a:solidFill>
                  <a:schemeClr val="accent1"/>
                </a:solidFill>
              </a:defRPr>
            </a:lvl1pPr>
          </a:lstStyle>
          <a:p>
            <a:r>
              <a:rPr lang="en-US" dirty="0"/>
              <a:t>Section Title</a:t>
            </a:r>
          </a:p>
        </p:txBody>
      </p:sp>
    </p:spTree>
    <p:extLst>
      <p:ext uri="{BB962C8B-B14F-4D97-AF65-F5344CB8AC3E}">
        <p14:creationId xmlns:p14="http://schemas.microsoft.com/office/powerpoint/2010/main" val="370782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_Light">
    <p:spTree>
      <p:nvGrpSpPr>
        <p:cNvPr id="1" name=""/>
        <p:cNvGrpSpPr/>
        <p:nvPr/>
      </p:nvGrpSpPr>
      <p:grpSpPr>
        <a:xfrm>
          <a:off x="0" y="0"/>
          <a:ext cx="0" cy="0"/>
          <a:chOff x="0" y="0"/>
          <a:chExt cx="0" cy="0"/>
        </a:xfrm>
      </p:grpSpPr>
      <p:pic>
        <p:nvPicPr>
          <p:cNvPr id="36" name="Picture 35" descr="A picture containing light, green, large, table&#10;&#10;Description automatically generated">
            <a:extLst>
              <a:ext uri="{FF2B5EF4-FFF2-40B4-BE49-F238E27FC236}">
                <a16:creationId xmlns:a16="http://schemas.microsoft.com/office/drawing/2014/main" id="{3BE618A9-025A-4A29-B15E-FB0DD1CFF73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16A3F0-F052-B040-A8CF-6F84AAE2EF0C}"/>
              </a:ext>
            </a:extLst>
          </p:cNvPr>
          <p:cNvSpPr/>
          <p:nvPr userDrawn="1"/>
        </p:nvSpPr>
        <p:spPr>
          <a:xfrm>
            <a:off x="2997707" y="2112917"/>
            <a:ext cx="1801368" cy="64008"/>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4703D9F-7853-204B-89DC-A927056C08F4}"/>
              </a:ext>
            </a:extLst>
          </p:cNvPr>
          <p:cNvSpPr/>
          <p:nvPr userDrawn="1"/>
        </p:nvSpPr>
        <p:spPr>
          <a:xfrm>
            <a:off x="7335302" y="4351311"/>
            <a:ext cx="1800458" cy="64008"/>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40" name="Title 19">
            <a:extLst>
              <a:ext uri="{FF2B5EF4-FFF2-40B4-BE49-F238E27FC236}">
                <a16:creationId xmlns:a16="http://schemas.microsoft.com/office/drawing/2014/main" id="{7B7CC99E-1302-8046-AB0F-1038682A8BE1}"/>
              </a:ext>
            </a:extLst>
          </p:cNvPr>
          <p:cNvSpPr>
            <a:spLocks noGrp="1"/>
          </p:cNvSpPr>
          <p:nvPr>
            <p:ph type="title" hasCustomPrompt="1"/>
          </p:nvPr>
        </p:nvSpPr>
        <p:spPr>
          <a:xfrm>
            <a:off x="0" y="2660904"/>
            <a:ext cx="12192000" cy="1179576"/>
          </a:xfrm>
          <a:prstGeom prst="rect">
            <a:avLst/>
          </a:prstGeom>
        </p:spPr>
        <p:txBody>
          <a:bodyPr/>
          <a:lstStyle>
            <a:lvl1pPr>
              <a:defRPr sz="6400" b="1">
                <a:solidFill>
                  <a:schemeClr val="bg1"/>
                </a:solidFill>
              </a:defRPr>
            </a:lvl1pPr>
          </a:lstStyle>
          <a:p>
            <a:r>
              <a:rPr lang="en-US" dirty="0"/>
              <a:t>Section Title</a:t>
            </a:r>
          </a:p>
        </p:txBody>
      </p:sp>
      <p:grpSp>
        <p:nvGrpSpPr>
          <p:cNvPr id="39" name="Group 38">
            <a:extLst>
              <a:ext uri="{FF2B5EF4-FFF2-40B4-BE49-F238E27FC236}">
                <a16:creationId xmlns:a16="http://schemas.microsoft.com/office/drawing/2014/main" id="{665FED46-E667-42A8-91D7-8C9045F26EC7}"/>
              </a:ext>
            </a:extLst>
          </p:cNvPr>
          <p:cNvGrpSpPr/>
          <p:nvPr userDrawn="1"/>
        </p:nvGrpSpPr>
        <p:grpSpPr>
          <a:xfrm>
            <a:off x="7371588" y="4800600"/>
            <a:ext cx="1801368" cy="548640"/>
            <a:chOff x="-478083" y="720551"/>
            <a:chExt cx="6902269" cy="2080406"/>
          </a:xfrm>
          <a:solidFill>
            <a:sysClr val="window" lastClr="FFFFFF"/>
          </a:solidFill>
        </p:grpSpPr>
        <p:grpSp>
          <p:nvGrpSpPr>
            <p:cNvPr id="41" name="Group 40">
              <a:extLst>
                <a:ext uri="{FF2B5EF4-FFF2-40B4-BE49-F238E27FC236}">
                  <a16:creationId xmlns:a16="http://schemas.microsoft.com/office/drawing/2014/main" id="{AB847BF0-BCFB-4183-8B2A-8E9D7A02BB3C}"/>
                </a:ext>
              </a:extLst>
            </p:cNvPr>
            <p:cNvGrpSpPr/>
            <p:nvPr/>
          </p:nvGrpSpPr>
          <p:grpSpPr>
            <a:xfrm>
              <a:off x="-478083" y="720551"/>
              <a:ext cx="3153046" cy="2080406"/>
              <a:chOff x="-5147019" y="43343"/>
              <a:chExt cx="6943725" cy="4581525"/>
            </a:xfrm>
            <a:grpFill/>
          </p:grpSpPr>
          <p:sp>
            <p:nvSpPr>
              <p:cNvPr id="100" name="Freeform 29">
                <a:extLst>
                  <a:ext uri="{FF2B5EF4-FFF2-40B4-BE49-F238E27FC236}">
                    <a16:creationId xmlns:a16="http://schemas.microsoft.com/office/drawing/2014/main" id="{B72637AA-B852-4341-8E7A-5417013A58E4}"/>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30">
                <a:extLst>
                  <a:ext uri="{FF2B5EF4-FFF2-40B4-BE49-F238E27FC236}">
                    <a16:creationId xmlns:a16="http://schemas.microsoft.com/office/drawing/2014/main" id="{93D88E3D-FFDD-455B-BEDF-E3D9E6C4A5C6}"/>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42" name="Group 41">
              <a:extLst>
                <a:ext uri="{FF2B5EF4-FFF2-40B4-BE49-F238E27FC236}">
                  <a16:creationId xmlns:a16="http://schemas.microsoft.com/office/drawing/2014/main" id="{D0ABE9C7-55CC-4F19-8E54-8FBF1A60ADA5}"/>
                </a:ext>
              </a:extLst>
            </p:cNvPr>
            <p:cNvGrpSpPr/>
            <p:nvPr/>
          </p:nvGrpSpPr>
          <p:grpSpPr>
            <a:xfrm>
              <a:off x="2895681" y="1381605"/>
              <a:ext cx="3528505" cy="807450"/>
              <a:chOff x="-5494682" y="5137631"/>
              <a:chExt cx="7707313" cy="1763713"/>
            </a:xfrm>
            <a:grpFill/>
          </p:grpSpPr>
          <p:sp>
            <p:nvSpPr>
              <p:cNvPr id="43" name="Freeform 5">
                <a:extLst>
                  <a:ext uri="{FF2B5EF4-FFF2-40B4-BE49-F238E27FC236}">
                    <a16:creationId xmlns:a16="http://schemas.microsoft.com/office/drawing/2014/main" id="{20F20B7F-3315-4B5D-90BB-5E7934209683}"/>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6">
                <a:extLst>
                  <a:ext uri="{FF2B5EF4-FFF2-40B4-BE49-F238E27FC236}">
                    <a16:creationId xmlns:a16="http://schemas.microsoft.com/office/drawing/2014/main" id="{9E57415E-29D3-428C-BC4B-26F50F3D59E5}"/>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7">
                <a:extLst>
                  <a:ext uri="{FF2B5EF4-FFF2-40B4-BE49-F238E27FC236}">
                    <a16:creationId xmlns:a16="http://schemas.microsoft.com/office/drawing/2014/main" id="{6872684E-43B9-46CA-92CF-AD8B0F749349}"/>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8">
                <a:extLst>
                  <a:ext uri="{FF2B5EF4-FFF2-40B4-BE49-F238E27FC236}">
                    <a16:creationId xmlns:a16="http://schemas.microsoft.com/office/drawing/2014/main" id="{C5296C49-3846-411A-93A7-1E28895C3EAE}"/>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9">
                <a:extLst>
                  <a:ext uri="{FF2B5EF4-FFF2-40B4-BE49-F238E27FC236}">
                    <a16:creationId xmlns:a16="http://schemas.microsoft.com/office/drawing/2014/main" id="{437F6EBC-3CC6-41B2-9A7E-16911E4CF7EE}"/>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10">
                <a:extLst>
                  <a:ext uri="{FF2B5EF4-FFF2-40B4-BE49-F238E27FC236}">
                    <a16:creationId xmlns:a16="http://schemas.microsoft.com/office/drawing/2014/main" id="{9DA2D57F-0E57-4175-9D72-E576FF8118AB}"/>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11">
                <a:extLst>
                  <a:ext uri="{FF2B5EF4-FFF2-40B4-BE49-F238E27FC236}">
                    <a16:creationId xmlns:a16="http://schemas.microsoft.com/office/drawing/2014/main" id="{D7F829B5-AD69-4743-A47E-2B7954203CBB}"/>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12">
                <a:extLst>
                  <a:ext uri="{FF2B5EF4-FFF2-40B4-BE49-F238E27FC236}">
                    <a16:creationId xmlns:a16="http://schemas.microsoft.com/office/drawing/2014/main" id="{A93CB498-8E40-422A-BC4C-6B4B2AA3AF79}"/>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13">
                <a:extLst>
                  <a:ext uri="{FF2B5EF4-FFF2-40B4-BE49-F238E27FC236}">
                    <a16:creationId xmlns:a16="http://schemas.microsoft.com/office/drawing/2014/main" id="{7A880FF8-0C74-4F2D-A04F-8BF02AA90924}"/>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14">
                <a:extLst>
                  <a:ext uri="{FF2B5EF4-FFF2-40B4-BE49-F238E27FC236}">
                    <a16:creationId xmlns:a16="http://schemas.microsoft.com/office/drawing/2014/main" id="{9F634AD7-5CF1-4DB2-BEAB-A0297611E18F}"/>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5" name="Freeform 15">
                <a:extLst>
                  <a:ext uri="{FF2B5EF4-FFF2-40B4-BE49-F238E27FC236}">
                    <a16:creationId xmlns:a16="http://schemas.microsoft.com/office/drawing/2014/main" id="{A24E45B2-1208-42E4-BD42-8EC323AD337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16">
                <a:extLst>
                  <a:ext uri="{FF2B5EF4-FFF2-40B4-BE49-F238E27FC236}">
                    <a16:creationId xmlns:a16="http://schemas.microsoft.com/office/drawing/2014/main" id="{B4C7C1CD-4505-4046-B1C1-EDECDE69C99D}"/>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17">
                <a:extLst>
                  <a:ext uri="{FF2B5EF4-FFF2-40B4-BE49-F238E27FC236}">
                    <a16:creationId xmlns:a16="http://schemas.microsoft.com/office/drawing/2014/main" id="{9B8F0CE9-846C-4B6E-B458-0ECB3B9344A3}"/>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18">
                <a:extLst>
                  <a:ext uri="{FF2B5EF4-FFF2-40B4-BE49-F238E27FC236}">
                    <a16:creationId xmlns:a16="http://schemas.microsoft.com/office/drawing/2014/main" id="{ACC373B4-1CFE-4272-BC07-9257951B61E7}"/>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19">
                <a:extLst>
                  <a:ext uri="{FF2B5EF4-FFF2-40B4-BE49-F238E27FC236}">
                    <a16:creationId xmlns:a16="http://schemas.microsoft.com/office/drawing/2014/main" id="{7B9D013F-4518-4AFA-9706-EAFB5CB3E93A}"/>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0">
                <a:extLst>
                  <a:ext uri="{FF2B5EF4-FFF2-40B4-BE49-F238E27FC236}">
                    <a16:creationId xmlns:a16="http://schemas.microsoft.com/office/drawing/2014/main" id="{0A15A359-0262-440B-838F-D4DE3184329F}"/>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1">
                <a:extLst>
                  <a:ext uri="{FF2B5EF4-FFF2-40B4-BE49-F238E27FC236}">
                    <a16:creationId xmlns:a16="http://schemas.microsoft.com/office/drawing/2014/main" id="{CCA421A8-2872-4C43-8D74-96E1423C4196}"/>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22">
                <a:extLst>
                  <a:ext uri="{FF2B5EF4-FFF2-40B4-BE49-F238E27FC236}">
                    <a16:creationId xmlns:a16="http://schemas.microsoft.com/office/drawing/2014/main" id="{9AC3CA53-D308-477E-B280-D3DA6CB0C859}"/>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23">
                <a:extLst>
                  <a:ext uri="{FF2B5EF4-FFF2-40B4-BE49-F238E27FC236}">
                    <a16:creationId xmlns:a16="http://schemas.microsoft.com/office/drawing/2014/main" id="{D19DE27D-3A58-459B-A5C1-5C1FB49413A9}"/>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24">
                <a:extLst>
                  <a:ext uri="{FF2B5EF4-FFF2-40B4-BE49-F238E27FC236}">
                    <a16:creationId xmlns:a16="http://schemas.microsoft.com/office/drawing/2014/main" id="{E15976DE-0751-450C-8D09-F242948F37A7}"/>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25">
                <a:extLst>
                  <a:ext uri="{FF2B5EF4-FFF2-40B4-BE49-F238E27FC236}">
                    <a16:creationId xmlns:a16="http://schemas.microsoft.com/office/drawing/2014/main" id="{E8936D60-85B8-4B07-AD1F-FBB0B952844B}"/>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26">
                <a:extLst>
                  <a:ext uri="{FF2B5EF4-FFF2-40B4-BE49-F238E27FC236}">
                    <a16:creationId xmlns:a16="http://schemas.microsoft.com/office/drawing/2014/main" id="{42714E51-1563-4074-B4CE-2F65EB9F2114}"/>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Freeform 27">
                <a:extLst>
                  <a:ext uri="{FF2B5EF4-FFF2-40B4-BE49-F238E27FC236}">
                    <a16:creationId xmlns:a16="http://schemas.microsoft.com/office/drawing/2014/main" id="{084D96A6-CCA6-4D5B-AAFA-AAB356E9A5A1}"/>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Rectangle 28">
                <a:extLst>
                  <a:ext uri="{FF2B5EF4-FFF2-40B4-BE49-F238E27FC236}">
                    <a16:creationId xmlns:a16="http://schemas.microsoft.com/office/drawing/2014/main" id="{3F8F50B7-E5D8-4DEC-98D3-D3806C853216}"/>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31">
                <a:extLst>
                  <a:ext uri="{FF2B5EF4-FFF2-40B4-BE49-F238E27FC236}">
                    <a16:creationId xmlns:a16="http://schemas.microsoft.com/office/drawing/2014/main" id="{9360335C-BBA8-41A4-A0D2-6801252E8F8B}"/>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709556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Title A_Light">
    <p:spTree>
      <p:nvGrpSpPr>
        <p:cNvPr id="1" name=""/>
        <p:cNvGrpSpPr/>
        <p:nvPr/>
      </p:nvGrpSpPr>
      <p:grpSpPr>
        <a:xfrm>
          <a:off x="0" y="0"/>
          <a:ext cx="0" cy="0"/>
          <a:chOff x="0" y="0"/>
          <a:chExt cx="0" cy="0"/>
        </a:xfrm>
      </p:grpSpPr>
      <p:pic>
        <p:nvPicPr>
          <p:cNvPr id="3" name="Picture 2" descr="A picture containing colorful, umbrella, street, flying&#10;&#10;Description automatically generated">
            <a:extLst>
              <a:ext uri="{FF2B5EF4-FFF2-40B4-BE49-F238E27FC236}">
                <a16:creationId xmlns:a16="http://schemas.microsoft.com/office/drawing/2014/main" id="{983C825C-846B-5745-958F-8785334CD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16A3F0-F052-B040-A8CF-6F84AAE2EF0C}"/>
              </a:ext>
            </a:extLst>
          </p:cNvPr>
          <p:cNvSpPr/>
          <p:nvPr userDrawn="1"/>
        </p:nvSpPr>
        <p:spPr>
          <a:xfrm>
            <a:off x="2997707" y="2130552"/>
            <a:ext cx="1801368" cy="6400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4703D9F-7853-204B-89DC-A927056C08F4}"/>
              </a:ext>
            </a:extLst>
          </p:cNvPr>
          <p:cNvSpPr/>
          <p:nvPr userDrawn="1"/>
        </p:nvSpPr>
        <p:spPr>
          <a:xfrm>
            <a:off x="7335302" y="5038344"/>
            <a:ext cx="1800458" cy="6400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12" name="Title 19">
            <a:extLst>
              <a:ext uri="{FF2B5EF4-FFF2-40B4-BE49-F238E27FC236}">
                <a16:creationId xmlns:a16="http://schemas.microsoft.com/office/drawing/2014/main" id="{FB3E6CB5-C97D-6142-9E4B-C0B5581DB78B}"/>
              </a:ext>
            </a:extLst>
          </p:cNvPr>
          <p:cNvSpPr>
            <a:spLocks noGrp="1"/>
          </p:cNvSpPr>
          <p:nvPr>
            <p:ph type="title" hasCustomPrompt="1"/>
          </p:nvPr>
        </p:nvSpPr>
        <p:spPr>
          <a:xfrm>
            <a:off x="0" y="2401916"/>
            <a:ext cx="12188952" cy="1027084"/>
          </a:xfrm>
          <a:prstGeom prst="rect">
            <a:avLst/>
          </a:prstGeom>
        </p:spPr>
        <p:txBody>
          <a:bodyPr anchor="t"/>
          <a:lstStyle>
            <a:lvl1pPr>
              <a:defRPr sz="6400" b="1">
                <a:solidFill>
                  <a:schemeClr val="accent1"/>
                </a:solidFill>
              </a:defRPr>
            </a:lvl1pPr>
          </a:lstStyle>
          <a:p>
            <a:r>
              <a:rPr lang="en-US" dirty="0"/>
              <a:t>Presenter Name</a:t>
            </a:r>
          </a:p>
        </p:txBody>
      </p:sp>
      <p:sp>
        <p:nvSpPr>
          <p:cNvPr id="7" name="Text Placeholder 6">
            <a:extLst>
              <a:ext uri="{FF2B5EF4-FFF2-40B4-BE49-F238E27FC236}">
                <a16:creationId xmlns:a16="http://schemas.microsoft.com/office/drawing/2014/main" id="{9931C659-8DD6-4C4C-98F5-0C1CCABB4153}"/>
              </a:ext>
            </a:extLst>
          </p:cNvPr>
          <p:cNvSpPr>
            <a:spLocks noGrp="1"/>
          </p:cNvSpPr>
          <p:nvPr>
            <p:ph type="body" sz="quarter" idx="13" hasCustomPrompt="1"/>
          </p:nvPr>
        </p:nvSpPr>
        <p:spPr>
          <a:xfrm>
            <a:off x="0" y="3995928"/>
            <a:ext cx="12188952" cy="721078"/>
          </a:xfrm>
          <a:prstGeom prst="rect">
            <a:avLst/>
          </a:prstGeom>
        </p:spPr>
        <p:txBody>
          <a:bodyPr anchor="t" anchorCtr="0">
            <a:noAutofit/>
          </a:bodyPr>
          <a:lstStyle>
            <a:lvl1pPr marL="0" marR="0" indent="0" algn="ctr" defTabSz="914400" rtl="0" eaLnBrk="1" fontAlgn="auto" latinLnBrk="0" hangingPunct="1">
              <a:lnSpc>
                <a:spcPct val="90000"/>
              </a:lnSpc>
              <a:spcBef>
                <a:spcPts val="0"/>
              </a:spcBef>
              <a:spcAft>
                <a:spcPts val="600"/>
              </a:spcAft>
              <a:buClr>
                <a:srgbClr val="7F519D"/>
              </a:buClr>
              <a:buSzTx/>
              <a:buFontTx/>
              <a:buNone/>
              <a:tabLst/>
              <a:defRPr kumimoji="0" lang="en-US" sz="2000" b="0" i="0" u="none" strike="noStrike" kern="1200" cap="none" spc="0" normalizeH="0" baseline="0" dirty="0">
                <a:ln>
                  <a:noFill/>
                </a:ln>
                <a:solidFill>
                  <a:srgbClr val="24797F"/>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100000"/>
              </a:lnSpc>
              <a:spcBef>
                <a:spcPts val="0"/>
              </a:spcBef>
              <a:spcAft>
                <a:spcPts val="600"/>
              </a:spcAft>
              <a:buClr>
                <a:srgbClr val="7F519D"/>
              </a:buClr>
              <a:buSzTx/>
              <a:buFontTx/>
              <a:buNone/>
              <a:tabLst/>
              <a:defRPr/>
            </a:pPr>
            <a:r>
              <a:rPr kumimoji="0" lang="en-US" sz="2000" b="0" i="0" u="none" strike="noStrike" kern="1200" cap="none" spc="0" normalizeH="0" baseline="0" noProof="0" dirty="0">
                <a:ln>
                  <a:noFill/>
                </a:ln>
                <a:solidFill>
                  <a:srgbClr val="24797F"/>
                </a:solidFill>
                <a:effectLst/>
                <a:uLnTx/>
                <a:uFillTx/>
                <a:latin typeface="Arial" panose="020B0604020202020204"/>
                <a:ea typeface="+mn-ea"/>
                <a:cs typeface="+mn-cs"/>
              </a:rPr>
              <a:t>PCI Security Standards Council</a:t>
            </a:r>
          </a:p>
          <a:p>
            <a:pPr marL="0" marR="0" lvl="0" indent="0" algn="ctr" defTabSz="914400" rtl="0" eaLnBrk="1" fontAlgn="auto" latinLnBrk="0" hangingPunct="1">
              <a:lnSpc>
                <a:spcPct val="100000"/>
              </a:lnSpc>
              <a:spcBef>
                <a:spcPts val="0"/>
              </a:spcBef>
              <a:spcAft>
                <a:spcPts val="600"/>
              </a:spcAft>
              <a:buClr>
                <a:srgbClr val="7F519D"/>
              </a:buClr>
              <a:buSzTx/>
              <a:buFontTx/>
              <a:buNone/>
              <a:tabLst/>
              <a:defRPr/>
            </a:pPr>
            <a:r>
              <a:rPr kumimoji="0" lang="en-US" sz="2000" b="0" i="0" u="none" strike="noStrike" kern="1200" cap="none" spc="0" normalizeH="0" baseline="0" noProof="0" dirty="0">
                <a:ln>
                  <a:noFill/>
                </a:ln>
                <a:solidFill>
                  <a:srgbClr val="24797F"/>
                </a:solidFill>
                <a:effectLst/>
                <a:uLnTx/>
                <a:uFillTx/>
                <a:latin typeface="Arial" panose="020B0604020202020204"/>
                <a:ea typeface="+mn-ea"/>
                <a:cs typeface="+mn-cs"/>
              </a:rPr>
              <a:t>Community Meeting Kick-Off</a:t>
            </a:r>
          </a:p>
        </p:txBody>
      </p:sp>
      <p:grpSp>
        <p:nvGrpSpPr>
          <p:cNvPr id="44" name="Group 43">
            <a:extLst>
              <a:ext uri="{FF2B5EF4-FFF2-40B4-BE49-F238E27FC236}">
                <a16:creationId xmlns:a16="http://schemas.microsoft.com/office/drawing/2014/main" id="{6AF7FE65-CDAB-3743-A9A4-41A6C8B926DE}"/>
              </a:ext>
            </a:extLst>
          </p:cNvPr>
          <p:cNvGrpSpPr/>
          <p:nvPr userDrawn="1"/>
        </p:nvGrpSpPr>
        <p:grpSpPr>
          <a:xfrm>
            <a:off x="7370064" y="5486400"/>
            <a:ext cx="1803419" cy="545572"/>
            <a:chOff x="889315" y="4644764"/>
            <a:chExt cx="3149285" cy="953072"/>
          </a:xfrm>
        </p:grpSpPr>
        <p:sp>
          <p:nvSpPr>
            <p:cNvPr id="45" name="PCI Logo BG White">
              <a:extLst>
                <a:ext uri="{FF2B5EF4-FFF2-40B4-BE49-F238E27FC236}">
                  <a16:creationId xmlns:a16="http://schemas.microsoft.com/office/drawing/2014/main" id="{0A13A2FD-E5D5-5743-8D10-DDD56163E943}"/>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nvGrpSpPr>
            <p:cNvPr id="46" name="PCI Logo">
              <a:extLst>
                <a:ext uri="{FF2B5EF4-FFF2-40B4-BE49-F238E27FC236}">
                  <a16:creationId xmlns:a16="http://schemas.microsoft.com/office/drawing/2014/main" id="{3C1F3110-2C9C-3047-B3B1-7560D79A36FD}"/>
                </a:ext>
              </a:extLst>
            </p:cNvPr>
            <p:cNvGrpSpPr/>
            <p:nvPr/>
          </p:nvGrpSpPr>
          <p:grpSpPr>
            <a:xfrm>
              <a:off x="889315" y="4644764"/>
              <a:ext cx="3149285" cy="953072"/>
              <a:chOff x="-478083" y="720551"/>
              <a:chExt cx="6902269" cy="2080406"/>
            </a:xfrm>
            <a:solidFill>
              <a:srgbClr val="25797F"/>
            </a:solidFill>
          </p:grpSpPr>
          <p:grpSp>
            <p:nvGrpSpPr>
              <p:cNvPr id="47" name="Group 46">
                <a:extLst>
                  <a:ext uri="{FF2B5EF4-FFF2-40B4-BE49-F238E27FC236}">
                    <a16:creationId xmlns:a16="http://schemas.microsoft.com/office/drawing/2014/main" id="{923764A1-5D8A-2647-A9C5-A320DC658104}"/>
                  </a:ext>
                </a:extLst>
              </p:cNvPr>
              <p:cNvGrpSpPr/>
              <p:nvPr/>
            </p:nvGrpSpPr>
            <p:grpSpPr>
              <a:xfrm>
                <a:off x="-478083" y="720551"/>
                <a:ext cx="3153046" cy="2080406"/>
                <a:chOff x="-5147019" y="43343"/>
                <a:chExt cx="6943725" cy="4581525"/>
              </a:xfrm>
              <a:grpFill/>
            </p:grpSpPr>
            <p:sp>
              <p:nvSpPr>
                <p:cNvPr id="74" name="Freeform 29">
                  <a:extLst>
                    <a:ext uri="{FF2B5EF4-FFF2-40B4-BE49-F238E27FC236}">
                      <a16:creationId xmlns:a16="http://schemas.microsoft.com/office/drawing/2014/main" id="{117944C6-7C19-2844-82A3-CC957A300B5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5" name="Freeform 30">
                  <a:extLst>
                    <a:ext uri="{FF2B5EF4-FFF2-40B4-BE49-F238E27FC236}">
                      <a16:creationId xmlns:a16="http://schemas.microsoft.com/office/drawing/2014/main" id="{7C859B3F-07FF-E346-BF8C-B53F774F55FC}"/>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nvGrpSpPr>
              <p:cNvPr id="48" name="Group 47">
                <a:extLst>
                  <a:ext uri="{FF2B5EF4-FFF2-40B4-BE49-F238E27FC236}">
                    <a16:creationId xmlns:a16="http://schemas.microsoft.com/office/drawing/2014/main" id="{C5CF1604-4B95-7247-99D9-49A1A2045B2C}"/>
                  </a:ext>
                </a:extLst>
              </p:cNvPr>
              <p:cNvGrpSpPr/>
              <p:nvPr/>
            </p:nvGrpSpPr>
            <p:grpSpPr>
              <a:xfrm>
                <a:off x="2895681" y="1381605"/>
                <a:ext cx="3528505" cy="807450"/>
                <a:chOff x="-5494682" y="5137631"/>
                <a:chExt cx="7707313" cy="1763713"/>
              </a:xfrm>
              <a:grpFill/>
            </p:grpSpPr>
            <p:sp>
              <p:nvSpPr>
                <p:cNvPr id="49" name="Freeform 5">
                  <a:extLst>
                    <a:ext uri="{FF2B5EF4-FFF2-40B4-BE49-F238E27FC236}">
                      <a16:creationId xmlns:a16="http://schemas.microsoft.com/office/drawing/2014/main" id="{89A2197F-8E0F-C841-B248-B43D27D59C0D}"/>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0" name="Freeform 6">
                  <a:extLst>
                    <a:ext uri="{FF2B5EF4-FFF2-40B4-BE49-F238E27FC236}">
                      <a16:creationId xmlns:a16="http://schemas.microsoft.com/office/drawing/2014/main" id="{BD2AE14B-0FEA-B446-9881-772BAB5386D8}"/>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1" name="Freeform 7">
                  <a:extLst>
                    <a:ext uri="{FF2B5EF4-FFF2-40B4-BE49-F238E27FC236}">
                      <a16:creationId xmlns:a16="http://schemas.microsoft.com/office/drawing/2014/main" id="{0BC54ED2-DB39-314C-B904-E30FF5D4B0AD}"/>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2" name="Freeform 8">
                  <a:extLst>
                    <a:ext uri="{FF2B5EF4-FFF2-40B4-BE49-F238E27FC236}">
                      <a16:creationId xmlns:a16="http://schemas.microsoft.com/office/drawing/2014/main" id="{F9CE8EC1-B4F8-6D44-B15C-8F231295B0D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3" name="Freeform 9">
                  <a:extLst>
                    <a:ext uri="{FF2B5EF4-FFF2-40B4-BE49-F238E27FC236}">
                      <a16:creationId xmlns:a16="http://schemas.microsoft.com/office/drawing/2014/main" id="{FD589A7F-2C95-F94A-8333-DC213459510F}"/>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4" name="Freeform 10">
                  <a:extLst>
                    <a:ext uri="{FF2B5EF4-FFF2-40B4-BE49-F238E27FC236}">
                      <a16:creationId xmlns:a16="http://schemas.microsoft.com/office/drawing/2014/main" id="{34074597-AFF3-3948-9C8C-78E7FF176A70}"/>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5" name="Freeform 11">
                  <a:extLst>
                    <a:ext uri="{FF2B5EF4-FFF2-40B4-BE49-F238E27FC236}">
                      <a16:creationId xmlns:a16="http://schemas.microsoft.com/office/drawing/2014/main" id="{6B92A609-64CB-9B45-99E5-29074ED6CBCB}"/>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6" name="Freeform 12">
                  <a:extLst>
                    <a:ext uri="{FF2B5EF4-FFF2-40B4-BE49-F238E27FC236}">
                      <a16:creationId xmlns:a16="http://schemas.microsoft.com/office/drawing/2014/main" id="{CAA582A5-321B-BA48-BCAB-E03037EB9672}"/>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7" name="Freeform 13">
                  <a:extLst>
                    <a:ext uri="{FF2B5EF4-FFF2-40B4-BE49-F238E27FC236}">
                      <a16:creationId xmlns:a16="http://schemas.microsoft.com/office/drawing/2014/main" id="{3522D9F1-22C3-3642-8133-D17751F3CD4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8" name="Freeform 14">
                  <a:extLst>
                    <a:ext uri="{FF2B5EF4-FFF2-40B4-BE49-F238E27FC236}">
                      <a16:creationId xmlns:a16="http://schemas.microsoft.com/office/drawing/2014/main" id="{203B600B-AADB-624A-8EFA-CE7227951514}"/>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9" name="Freeform 15">
                  <a:extLst>
                    <a:ext uri="{FF2B5EF4-FFF2-40B4-BE49-F238E27FC236}">
                      <a16:creationId xmlns:a16="http://schemas.microsoft.com/office/drawing/2014/main" id="{8DC2AB1D-09B8-8849-81AA-BB79398C560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0" name="Freeform 16">
                  <a:extLst>
                    <a:ext uri="{FF2B5EF4-FFF2-40B4-BE49-F238E27FC236}">
                      <a16:creationId xmlns:a16="http://schemas.microsoft.com/office/drawing/2014/main" id="{CCEB3874-4148-2F4C-9E01-1D7D2D9B84F0}"/>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1" name="Freeform 17">
                  <a:extLst>
                    <a:ext uri="{FF2B5EF4-FFF2-40B4-BE49-F238E27FC236}">
                      <a16:creationId xmlns:a16="http://schemas.microsoft.com/office/drawing/2014/main" id="{1ACFEF56-68A3-804B-B5CE-489BE936B3D9}"/>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2" name="Freeform 18">
                  <a:extLst>
                    <a:ext uri="{FF2B5EF4-FFF2-40B4-BE49-F238E27FC236}">
                      <a16:creationId xmlns:a16="http://schemas.microsoft.com/office/drawing/2014/main" id="{8EA9A012-8622-FD41-ABDC-574943B9CE7C}"/>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3" name="Freeform 19">
                  <a:extLst>
                    <a:ext uri="{FF2B5EF4-FFF2-40B4-BE49-F238E27FC236}">
                      <a16:creationId xmlns:a16="http://schemas.microsoft.com/office/drawing/2014/main" id="{572A5830-A411-0A4D-9F51-8E5AE1035E05}"/>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4" name="Freeform 20">
                  <a:extLst>
                    <a:ext uri="{FF2B5EF4-FFF2-40B4-BE49-F238E27FC236}">
                      <a16:creationId xmlns:a16="http://schemas.microsoft.com/office/drawing/2014/main" id="{6ED300CE-FAFC-E34B-804B-35E2D35D0B6E}"/>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5" name="Freeform 21">
                  <a:extLst>
                    <a:ext uri="{FF2B5EF4-FFF2-40B4-BE49-F238E27FC236}">
                      <a16:creationId xmlns:a16="http://schemas.microsoft.com/office/drawing/2014/main" id="{63954C45-0CEB-8743-9EE9-54FAAD0C9944}"/>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6" name="Freeform 22">
                  <a:extLst>
                    <a:ext uri="{FF2B5EF4-FFF2-40B4-BE49-F238E27FC236}">
                      <a16:creationId xmlns:a16="http://schemas.microsoft.com/office/drawing/2014/main" id="{5F6A0835-D59D-A240-8C3B-C22BBED0596F}"/>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7" name="Freeform 23">
                  <a:extLst>
                    <a:ext uri="{FF2B5EF4-FFF2-40B4-BE49-F238E27FC236}">
                      <a16:creationId xmlns:a16="http://schemas.microsoft.com/office/drawing/2014/main" id="{252B6696-1CBE-DA4D-B7D3-7221C2B29EFC}"/>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8" name="Freeform 24">
                  <a:extLst>
                    <a:ext uri="{FF2B5EF4-FFF2-40B4-BE49-F238E27FC236}">
                      <a16:creationId xmlns:a16="http://schemas.microsoft.com/office/drawing/2014/main" id="{F9617990-1A39-884C-8C88-CF4A4B9A0808}"/>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9" name="Freeform 25">
                  <a:extLst>
                    <a:ext uri="{FF2B5EF4-FFF2-40B4-BE49-F238E27FC236}">
                      <a16:creationId xmlns:a16="http://schemas.microsoft.com/office/drawing/2014/main" id="{C807E635-80EE-734A-8159-75373920F573}"/>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0" name="Freeform 26">
                  <a:extLst>
                    <a:ext uri="{FF2B5EF4-FFF2-40B4-BE49-F238E27FC236}">
                      <a16:creationId xmlns:a16="http://schemas.microsoft.com/office/drawing/2014/main" id="{D02E0159-6D50-9F49-A613-66578B328E84}"/>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1" name="Freeform 27">
                  <a:extLst>
                    <a:ext uri="{FF2B5EF4-FFF2-40B4-BE49-F238E27FC236}">
                      <a16:creationId xmlns:a16="http://schemas.microsoft.com/office/drawing/2014/main" id="{2A75C3B9-464E-504B-95BF-025080C62DE5}"/>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2" name="Rectangle 28">
                  <a:extLst>
                    <a:ext uri="{FF2B5EF4-FFF2-40B4-BE49-F238E27FC236}">
                      <a16:creationId xmlns:a16="http://schemas.microsoft.com/office/drawing/2014/main" id="{209EE06E-73DC-0246-91B4-9DB1DE1E2E00}"/>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3" name="Freeform 31">
                  <a:extLst>
                    <a:ext uri="{FF2B5EF4-FFF2-40B4-BE49-F238E27FC236}">
                      <a16:creationId xmlns:a16="http://schemas.microsoft.com/office/drawing/2014/main" id="{90D4259E-E39C-5B44-B765-35E28A149562}"/>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grpSp>
      <p:sp>
        <p:nvSpPr>
          <p:cNvPr id="4" name="Text Placeholder 3">
            <a:extLst>
              <a:ext uri="{FF2B5EF4-FFF2-40B4-BE49-F238E27FC236}">
                <a16:creationId xmlns:a16="http://schemas.microsoft.com/office/drawing/2014/main" id="{BF30F0D6-0C0F-CC40-A3E7-48A7F00DF09C}"/>
              </a:ext>
            </a:extLst>
          </p:cNvPr>
          <p:cNvSpPr>
            <a:spLocks noGrp="1"/>
          </p:cNvSpPr>
          <p:nvPr>
            <p:ph type="body" sz="quarter" idx="14" hasCustomPrompt="1"/>
          </p:nvPr>
        </p:nvSpPr>
        <p:spPr>
          <a:xfrm>
            <a:off x="0" y="3374135"/>
            <a:ext cx="12192000" cy="502920"/>
          </a:xfrm>
        </p:spPr>
        <p:txBody>
          <a:bodyPr anchor="ctr" anchorCtr="1">
            <a:normAutofit/>
          </a:bodyPr>
          <a:lstStyle>
            <a:lvl1pPr marL="68580" indent="0" algn="ctr">
              <a:lnSpc>
                <a:spcPct val="90000"/>
              </a:lnSpc>
              <a:spcBef>
                <a:spcPts val="1000"/>
              </a:spcBef>
              <a:spcAft>
                <a:spcPts val="0"/>
              </a:spcAft>
              <a:buFontTx/>
              <a:buNone/>
              <a:defRPr sz="2800" b="1">
                <a:solidFill>
                  <a:schemeClr val="accent1"/>
                </a:solidFill>
              </a:defRPr>
            </a:lvl1pPr>
            <a:lvl2pPr marL="274320" indent="0" algn="ctr">
              <a:lnSpc>
                <a:spcPct val="90000"/>
              </a:lnSpc>
              <a:spcBef>
                <a:spcPts val="1000"/>
              </a:spcBef>
              <a:spcAft>
                <a:spcPts val="0"/>
              </a:spcAft>
              <a:buFontTx/>
              <a:buNone/>
              <a:defRPr/>
            </a:lvl2pPr>
            <a:lvl3pPr marL="457200" indent="0" algn="ctr">
              <a:lnSpc>
                <a:spcPct val="90000"/>
              </a:lnSpc>
              <a:spcBef>
                <a:spcPts val="1000"/>
              </a:spcBef>
              <a:spcAft>
                <a:spcPts val="0"/>
              </a:spcAft>
              <a:buFontTx/>
              <a:buNone/>
              <a:defRPr/>
            </a:lvl3pPr>
            <a:lvl4pPr marL="640080" indent="0" algn="ctr">
              <a:lnSpc>
                <a:spcPct val="90000"/>
              </a:lnSpc>
              <a:spcBef>
                <a:spcPts val="1000"/>
              </a:spcBef>
              <a:spcAft>
                <a:spcPts val="0"/>
              </a:spcAft>
              <a:buFontTx/>
              <a:buNone/>
              <a:defRPr/>
            </a:lvl4pPr>
            <a:lvl5pPr marL="822960" indent="0" algn="ctr">
              <a:lnSpc>
                <a:spcPct val="90000"/>
              </a:lnSpc>
              <a:spcBef>
                <a:spcPts val="1000"/>
              </a:spcBef>
              <a:spcAft>
                <a:spcPts val="0"/>
              </a:spcAft>
              <a:buFontTx/>
              <a:buNone/>
              <a:defRPr/>
            </a:lvl5pPr>
          </a:lstStyle>
          <a:p>
            <a:pPr lvl="0"/>
            <a:r>
              <a:rPr lang="en-US" dirty="0"/>
              <a:t>Speaker Title</a:t>
            </a:r>
          </a:p>
        </p:txBody>
      </p:sp>
    </p:spTree>
    <p:extLst>
      <p:ext uri="{BB962C8B-B14F-4D97-AF65-F5344CB8AC3E}">
        <p14:creationId xmlns:p14="http://schemas.microsoft.com/office/powerpoint/2010/main" val="23043318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Title A_Dark">
    <p:spTree>
      <p:nvGrpSpPr>
        <p:cNvPr id="1" name=""/>
        <p:cNvGrpSpPr/>
        <p:nvPr/>
      </p:nvGrpSpPr>
      <p:grpSpPr>
        <a:xfrm>
          <a:off x="0" y="0"/>
          <a:ext cx="0" cy="0"/>
          <a:chOff x="0" y="0"/>
          <a:chExt cx="0" cy="0"/>
        </a:xfrm>
      </p:grpSpPr>
      <p:pic>
        <p:nvPicPr>
          <p:cNvPr id="45" name="Picture 44" descr="A picture containing light, green, large, table&#10;&#10;Description automatically generated">
            <a:extLst>
              <a:ext uri="{FF2B5EF4-FFF2-40B4-BE49-F238E27FC236}">
                <a16:creationId xmlns:a16="http://schemas.microsoft.com/office/drawing/2014/main" id="{B4DBAD95-3D23-407B-BBAC-C6EAD0EE00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16A3F0-F052-B040-A8CF-6F84AAE2EF0C}"/>
              </a:ext>
            </a:extLst>
          </p:cNvPr>
          <p:cNvSpPr/>
          <p:nvPr userDrawn="1"/>
        </p:nvSpPr>
        <p:spPr>
          <a:xfrm>
            <a:off x="2997707" y="2130552"/>
            <a:ext cx="1801368" cy="64008"/>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4703D9F-7853-204B-89DC-A927056C08F4}"/>
              </a:ext>
            </a:extLst>
          </p:cNvPr>
          <p:cNvSpPr/>
          <p:nvPr userDrawn="1"/>
        </p:nvSpPr>
        <p:spPr>
          <a:xfrm>
            <a:off x="7335302" y="5038344"/>
            <a:ext cx="1800458" cy="64008"/>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2B8EC"/>
              </a:solidFill>
              <a:effectLst/>
              <a:uLnTx/>
              <a:uFillTx/>
              <a:latin typeface="Arial" panose="020B0604020202020204"/>
              <a:ea typeface="+mn-ea"/>
              <a:cs typeface="+mn-cs"/>
            </a:endParaRPr>
          </a:p>
        </p:txBody>
      </p:sp>
      <p:sp>
        <p:nvSpPr>
          <p:cNvPr id="12" name="Title 19">
            <a:extLst>
              <a:ext uri="{FF2B5EF4-FFF2-40B4-BE49-F238E27FC236}">
                <a16:creationId xmlns:a16="http://schemas.microsoft.com/office/drawing/2014/main" id="{FB3E6CB5-C97D-6142-9E4B-C0B5581DB78B}"/>
              </a:ext>
            </a:extLst>
          </p:cNvPr>
          <p:cNvSpPr>
            <a:spLocks noGrp="1"/>
          </p:cNvSpPr>
          <p:nvPr>
            <p:ph type="title" hasCustomPrompt="1"/>
          </p:nvPr>
        </p:nvSpPr>
        <p:spPr>
          <a:xfrm>
            <a:off x="0" y="2423160"/>
            <a:ext cx="12188952" cy="1027084"/>
          </a:xfrm>
          <a:prstGeom prst="rect">
            <a:avLst/>
          </a:prstGeom>
        </p:spPr>
        <p:txBody>
          <a:bodyPr anchor="t"/>
          <a:lstStyle>
            <a:lvl1pPr>
              <a:defRPr sz="6400" b="1">
                <a:solidFill>
                  <a:schemeClr val="bg1"/>
                </a:solidFill>
              </a:defRPr>
            </a:lvl1pPr>
          </a:lstStyle>
          <a:p>
            <a:r>
              <a:rPr lang="en-US" dirty="0"/>
              <a:t>Presenter Name</a:t>
            </a:r>
          </a:p>
        </p:txBody>
      </p:sp>
      <p:grpSp>
        <p:nvGrpSpPr>
          <p:cNvPr id="76" name="Group 75">
            <a:extLst>
              <a:ext uri="{FF2B5EF4-FFF2-40B4-BE49-F238E27FC236}">
                <a16:creationId xmlns:a16="http://schemas.microsoft.com/office/drawing/2014/main" id="{ED5EC755-6A43-48C5-91CF-4A3C608E4FBB}"/>
              </a:ext>
            </a:extLst>
          </p:cNvPr>
          <p:cNvGrpSpPr/>
          <p:nvPr userDrawn="1"/>
        </p:nvGrpSpPr>
        <p:grpSpPr>
          <a:xfrm>
            <a:off x="7371588" y="5486400"/>
            <a:ext cx="1801368" cy="548640"/>
            <a:chOff x="-478083" y="720551"/>
            <a:chExt cx="6902269" cy="2080406"/>
          </a:xfrm>
          <a:solidFill>
            <a:schemeClr val="bg1"/>
          </a:solidFill>
        </p:grpSpPr>
        <p:grpSp>
          <p:nvGrpSpPr>
            <p:cNvPr id="77" name="Group 76">
              <a:extLst>
                <a:ext uri="{FF2B5EF4-FFF2-40B4-BE49-F238E27FC236}">
                  <a16:creationId xmlns:a16="http://schemas.microsoft.com/office/drawing/2014/main" id="{D4ACA3F7-1C5D-431B-B3DD-429231DAB2E8}"/>
                </a:ext>
              </a:extLst>
            </p:cNvPr>
            <p:cNvGrpSpPr/>
            <p:nvPr/>
          </p:nvGrpSpPr>
          <p:grpSpPr>
            <a:xfrm>
              <a:off x="-478083" y="720551"/>
              <a:ext cx="3153046" cy="2080406"/>
              <a:chOff x="-5147019" y="43343"/>
              <a:chExt cx="6943725" cy="4581525"/>
            </a:xfrm>
            <a:grpFill/>
          </p:grpSpPr>
          <p:sp>
            <p:nvSpPr>
              <p:cNvPr id="104" name="Freeform 29">
                <a:extLst>
                  <a:ext uri="{FF2B5EF4-FFF2-40B4-BE49-F238E27FC236}">
                    <a16:creationId xmlns:a16="http://schemas.microsoft.com/office/drawing/2014/main" id="{59541326-34B8-412C-AB5D-6CCF42A6BB50}"/>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 name="Freeform 30">
                <a:extLst>
                  <a:ext uri="{FF2B5EF4-FFF2-40B4-BE49-F238E27FC236}">
                    <a16:creationId xmlns:a16="http://schemas.microsoft.com/office/drawing/2014/main" id="{5E90E0EB-F4AC-4B00-89C1-CFD8159B9A33}"/>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grpSp>
          <p:nvGrpSpPr>
            <p:cNvPr id="78" name="Group 77">
              <a:extLst>
                <a:ext uri="{FF2B5EF4-FFF2-40B4-BE49-F238E27FC236}">
                  <a16:creationId xmlns:a16="http://schemas.microsoft.com/office/drawing/2014/main" id="{BED05214-8D7C-44C8-A5CB-C4C1DAE03906}"/>
                </a:ext>
              </a:extLst>
            </p:cNvPr>
            <p:cNvGrpSpPr/>
            <p:nvPr/>
          </p:nvGrpSpPr>
          <p:grpSpPr>
            <a:xfrm>
              <a:off x="2895681" y="1381605"/>
              <a:ext cx="3528505" cy="807450"/>
              <a:chOff x="-5494682" y="5137631"/>
              <a:chExt cx="7707313" cy="1763713"/>
            </a:xfrm>
            <a:grpFill/>
          </p:grpSpPr>
          <p:sp>
            <p:nvSpPr>
              <p:cNvPr id="79" name="Freeform 5">
                <a:extLst>
                  <a:ext uri="{FF2B5EF4-FFF2-40B4-BE49-F238E27FC236}">
                    <a16:creationId xmlns:a16="http://schemas.microsoft.com/office/drawing/2014/main" id="{9AD98DD0-31EE-496F-8BB2-E268A55B7582}"/>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Freeform 6">
                <a:extLst>
                  <a:ext uri="{FF2B5EF4-FFF2-40B4-BE49-F238E27FC236}">
                    <a16:creationId xmlns:a16="http://schemas.microsoft.com/office/drawing/2014/main" id="{A90AE325-929C-4998-9D2F-9F890F22A18E}"/>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Freeform 7">
                <a:extLst>
                  <a:ext uri="{FF2B5EF4-FFF2-40B4-BE49-F238E27FC236}">
                    <a16:creationId xmlns:a16="http://schemas.microsoft.com/office/drawing/2014/main" id="{856BC0D5-095E-4681-AEF4-DE4A0153F1C3}"/>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Freeform 8">
                <a:extLst>
                  <a:ext uri="{FF2B5EF4-FFF2-40B4-BE49-F238E27FC236}">
                    <a16:creationId xmlns:a16="http://schemas.microsoft.com/office/drawing/2014/main" id="{96A2A505-C361-4310-8114-A0B47D7F3CF2}"/>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Freeform 9">
                <a:extLst>
                  <a:ext uri="{FF2B5EF4-FFF2-40B4-BE49-F238E27FC236}">
                    <a16:creationId xmlns:a16="http://schemas.microsoft.com/office/drawing/2014/main" id="{C6D6B5A4-D0C8-47A6-AD75-6A7A5B9D7C4E}"/>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10">
                <a:extLst>
                  <a:ext uri="{FF2B5EF4-FFF2-40B4-BE49-F238E27FC236}">
                    <a16:creationId xmlns:a16="http://schemas.microsoft.com/office/drawing/2014/main" id="{3AA5675F-76F3-4FA0-B604-6985ED08E876}"/>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 name="Freeform 11">
                <a:extLst>
                  <a:ext uri="{FF2B5EF4-FFF2-40B4-BE49-F238E27FC236}">
                    <a16:creationId xmlns:a16="http://schemas.microsoft.com/office/drawing/2014/main" id="{4B55517B-50EF-4878-AAA7-233E50F8E150}"/>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 name="Freeform 12">
                <a:extLst>
                  <a:ext uri="{FF2B5EF4-FFF2-40B4-BE49-F238E27FC236}">
                    <a16:creationId xmlns:a16="http://schemas.microsoft.com/office/drawing/2014/main" id="{CE5A5758-193D-47FF-B784-058895620845}"/>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 name="Freeform 13">
                <a:extLst>
                  <a:ext uri="{FF2B5EF4-FFF2-40B4-BE49-F238E27FC236}">
                    <a16:creationId xmlns:a16="http://schemas.microsoft.com/office/drawing/2014/main" id="{6580E8A3-D969-4056-B750-422078F5E3DE}"/>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 name="Freeform 14">
                <a:extLst>
                  <a:ext uri="{FF2B5EF4-FFF2-40B4-BE49-F238E27FC236}">
                    <a16:creationId xmlns:a16="http://schemas.microsoft.com/office/drawing/2014/main" id="{3AA05511-8972-407E-9E0D-6E5EEC0A8AC2}"/>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 name="Freeform 15">
                <a:extLst>
                  <a:ext uri="{FF2B5EF4-FFF2-40B4-BE49-F238E27FC236}">
                    <a16:creationId xmlns:a16="http://schemas.microsoft.com/office/drawing/2014/main" id="{2DE94534-F855-4069-96D8-4C815B11DA65}"/>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 name="Freeform 16">
                <a:extLst>
                  <a:ext uri="{FF2B5EF4-FFF2-40B4-BE49-F238E27FC236}">
                    <a16:creationId xmlns:a16="http://schemas.microsoft.com/office/drawing/2014/main" id="{A2DC5212-0EE2-401E-9707-ADC9925CB35A}"/>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 name="Freeform 17">
                <a:extLst>
                  <a:ext uri="{FF2B5EF4-FFF2-40B4-BE49-F238E27FC236}">
                    <a16:creationId xmlns:a16="http://schemas.microsoft.com/office/drawing/2014/main" id="{7E4D5AD7-20B4-48DF-98E3-0E83632FBC29}"/>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2" name="Freeform 18">
                <a:extLst>
                  <a:ext uri="{FF2B5EF4-FFF2-40B4-BE49-F238E27FC236}">
                    <a16:creationId xmlns:a16="http://schemas.microsoft.com/office/drawing/2014/main" id="{E335C6E2-4D89-49D7-A225-E32ABEEE5B9B}"/>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 name="Freeform 19">
                <a:extLst>
                  <a:ext uri="{FF2B5EF4-FFF2-40B4-BE49-F238E27FC236}">
                    <a16:creationId xmlns:a16="http://schemas.microsoft.com/office/drawing/2014/main" id="{AF527A86-D3D3-47A9-BC91-B67437CB7F06}"/>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 name="Freeform 20">
                <a:extLst>
                  <a:ext uri="{FF2B5EF4-FFF2-40B4-BE49-F238E27FC236}">
                    <a16:creationId xmlns:a16="http://schemas.microsoft.com/office/drawing/2014/main" id="{4C8E253F-1E60-4924-B29C-810527C0D930}"/>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 name="Freeform 21">
                <a:extLst>
                  <a:ext uri="{FF2B5EF4-FFF2-40B4-BE49-F238E27FC236}">
                    <a16:creationId xmlns:a16="http://schemas.microsoft.com/office/drawing/2014/main" id="{02B1EB3C-F5CE-489E-9886-A661EDDF70E1}"/>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 name="Freeform 22">
                <a:extLst>
                  <a:ext uri="{FF2B5EF4-FFF2-40B4-BE49-F238E27FC236}">
                    <a16:creationId xmlns:a16="http://schemas.microsoft.com/office/drawing/2014/main" id="{173B5468-DDF3-435A-9821-951C0268F75F}"/>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 name="Freeform 23">
                <a:extLst>
                  <a:ext uri="{FF2B5EF4-FFF2-40B4-BE49-F238E27FC236}">
                    <a16:creationId xmlns:a16="http://schemas.microsoft.com/office/drawing/2014/main" id="{B7DD1F91-05FD-4196-B259-769CE2E5A12E}"/>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 name="Freeform 24">
                <a:extLst>
                  <a:ext uri="{FF2B5EF4-FFF2-40B4-BE49-F238E27FC236}">
                    <a16:creationId xmlns:a16="http://schemas.microsoft.com/office/drawing/2014/main" id="{FE2DADBE-2932-44E7-AA15-2A5591F28350}"/>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 name="Freeform 25">
                <a:extLst>
                  <a:ext uri="{FF2B5EF4-FFF2-40B4-BE49-F238E27FC236}">
                    <a16:creationId xmlns:a16="http://schemas.microsoft.com/office/drawing/2014/main" id="{0A20DCCA-39DF-4495-9754-12B9807732FB}"/>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 name="Freeform 26">
                <a:extLst>
                  <a:ext uri="{FF2B5EF4-FFF2-40B4-BE49-F238E27FC236}">
                    <a16:creationId xmlns:a16="http://schemas.microsoft.com/office/drawing/2014/main" id="{309D609D-BABE-46D2-9CB3-9E70AD56B045}"/>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 name="Freeform 27">
                <a:extLst>
                  <a:ext uri="{FF2B5EF4-FFF2-40B4-BE49-F238E27FC236}">
                    <a16:creationId xmlns:a16="http://schemas.microsoft.com/office/drawing/2014/main" id="{B3147266-E6D9-416C-9E9B-C6B8FB089D6E}"/>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 name="Rectangle 28">
                <a:extLst>
                  <a:ext uri="{FF2B5EF4-FFF2-40B4-BE49-F238E27FC236}">
                    <a16:creationId xmlns:a16="http://schemas.microsoft.com/office/drawing/2014/main" id="{C268EDFB-C9A6-48DB-B9E3-2798EA01A220}"/>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 name="Freeform 31">
                <a:extLst>
                  <a:ext uri="{FF2B5EF4-FFF2-40B4-BE49-F238E27FC236}">
                    <a16:creationId xmlns:a16="http://schemas.microsoft.com/office/drawing/2014/main" id="{71C95E09-D55B-46FE-B53B-5E5B86004FE1}"/>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sp>
        <p:nvSpPr>
          <p:cNvPr id="37" name="Text Placeholder 3">
            <a:extLst>
              <a:ext uri="{FF2B5EF4-FFF2-40B4-BE49-F238E27FC236}">
                <a16:creationId xmlns:a16="http://schemas.microsoft.com/office/drawing/2014/main" id="{4E7E2F5A-0BA0-2948-8A86-179B2ECA1A34}"/>
              </a:ext>
            </a:extLst>
          </p:cNvPr>
          <p:cNvSpPr>
            <a:spLocks noGrp="1"/>
          </p:cNvSpPr>
          <p:nvPr>
            <p:ph type="body" sz="quarter" idx="14" hasCustomPrompt="1"/>
          </p:nvPr>
        </p:nvSpPr>
        <p:spPr>
          <a:xfrm>
            <a:off x="3048" y="3374136"/>
            <a:ext cx="12192000" cy="502920"/>
          </a:xfrm>
        </p:spPr>
        <p:txBody>
          <a:bodyPr anchor="ctr" anchorCtr="1">
            <a:normAutofit/>
          </a:bodyPr>
          <a:lstStyle>
            <a:lvl1pPr marL="68580" indent="0" algn="ctr">
              <a:lnSpc>
                <a:spcPct val="90000"/>
              </a:lnSpc>
              <a:spcBef>
                <a:spcPts val="1000"/>
              </a:spcBef>
              <a:spcAft>
                <a:spcPts val="0"/>
              </a:spcAft>
              <a:buFontTx/>
              <a:buNone/>
              <a:defRPr sz="2800" b="1">
                <a:solidFill>
                  <a:schemeClr val="bg1"/>
                </a:solidFill>
              </a:defRPr>
            </a:lvl1pPr>
            <a:lvl2pPr marL="274320" indent="0" algn="ctr">
              <a:lnSpc>
                <a:spcPct val="90000"/>
              </a:lnSpc>
              <a:spcBef>
                <a:spcPts val="1000"/>
              </a:spcBef>
              <a:spcAft>
                <a:spcPts val="0"/>
              </a:spcAft>
              <a:buFontTx/>
              <a:buNone/>
              <a:defRPr/>
            </a:lvl2pPr>
            <a:lvl3pPr marL="457200" indent="0" algn="ctr">
              <a:lnSpc>
                <a:spcPct val="90000"/>
              </a:lnSpc>
              <a:spcBef>
                <a:spcPts val="1000"/>
              </a:spcBef>
              <a:spcAft>
                <a:spcPts val="0"/>
              </a:spcAft>
              <a:buFontTx/>
              <a:buNone/>
              <a:defRPr/>
            </a:lvl3pPr>
            <a:lvl4pPr marL="640080" indent="0" algn="ctr">
              <a:lnSpc>
                <a:spcPct val="90000"/>
              </a:lnSpc>
              <a:spcBef>
                <a:spcPts val="1000"/>
              </a:spcBef>
              <a:spcAft>
                <a:spcPts val="0"/>
              </a:spcAft>
              <a:buFontTx/>
              <a:buNone/>
              <a:defRPr/>
            </a:lvl4pPr>
            <a:lvl5pPr marL="822960" indent="0" algn="ctr">
              <a:lnSpc>
                <a:spcPct val="90000"/>
              </a:lnSpc>
              <a:spcBef>
                <a:spcPts val="1000"/>
              </a:spcBef>
              <a:spcAft>
                <a:spcPts val="0"/>
              </a:spcAft>
              <a:buFontTx/>
              <a:buNone/>
              <a:defRPr/>
            </a:lvl5pPr>
          </a:lstStyle>
          <a:p>
            <a:pPr lvl="0"/>
            <a:r>
              <a:rPr lang="en-US" dirty="0"/>
              <a:t>Speaker Title</a:t>
            </a:r>
          </a:p>
        </p:txBody>
      </p:sp>
      <p:sp>
        <p:nvSpPr>
          <p:cNvPr id="41" name="Text Placeholder 3">
            <a:extLst>
              <a:ext uri="{FF2B5EF4-FFF2-40B4-BE49-F238E27FC236}">
                <a16:creationId xmlns:a16="http://schemas.microsoft.com/office/drawing/2014/main" id="{E5887C76-F53D-1042-89CA-2F90CB349B3C}"/>
              </a:ext>
            </a:extLst>
          </p:cNvPr>
          <p:cNvSpPr>
            <a:spLocks noGrp="1"/>
          </p:cNvSpPr>
          <p:nvPr>
            <p:ph type="body" sz="quarter" idx="15" hasCustomPrompt="1"/>
          </p:nvPr>
        </p:nvSpPr>
        <p:spPr>
          <a:xfrm>
            <a:off x="0" y="3995928"/>
            <a:ext cx="12188952" cy="722376"/>
          </a:xfrm>
        </p:spPr>
        <p:txBody>
          <a:bodyPr>
            <a:normAutofit/>
          </a:bodyPr>
          <a:lstStyle>
            <a:lvl1pPr marL="0" indent="0" algn="ctr">
              <a:lnSpc>
                <a:spcPct val="100000"/>
              </a:lnSpc>
              <a:spcBef>
                <a:spcPts val="0"/>
              </a:spcBef>
              <a:spcAft>
                <a:spcPts val="600"/>
              </a:spcAft>
              <a:buFontTx/>
              <a:buNone/>
              <a:defRPr sz="2000" b="0">
                <a:solidFill>
                  <a:schemeClr val="bg1"/>
                </a:solidFill>
              </a:defRPr>
            </a:lvl1pPr>
            <a:lvl2pPr marL="274320" indent="0" algn="ctr">
              <a:lnSpc>
                <a:spcPct val="90000"/>
              </a:lnSpc>
              <a:spcBef>
                <a:spcPts val="1000"/>
              </a:spcBef>
              <a:spcAft>
                <a:spcPts val="0"/>
              </a:spcAft>
              <a:buFontTx/>
              <a:buNone/>
              <a:defRPr/>
            </a:lvl2pPr>
            <a:lvl3pPr marL="457200" indent="0" algn="ctr">
              <a:lnSpc>
                <a:spcPct val="90000"/>
              </a:lnSpc>
              <a:spcBef>
                <a:spcPts val="1000"/>
              </a:spcBef>
              <a:spcAft>
                <a:spcPts val="0"/>
              </a:spcAft>
              <a:buFontTx/>
              <a:buNone/>
              <a:defRPr/>
            </a:lvl3pPr>
            <a:lvl4pPr marL="640080" indent="0" algn="ctr">
              <a:lnSpc>
                <a:spcPct val="90000"/>
              </a:lnSpc>
              <a:spcBef>
                <a:spcPts val="1000"/>
              </a:spcBef>
              <a:spcAft>
                <a:spcPts val="0"/>
              </a:spcAft>
              <a:buFontTx/>
              <a:buNone/>
              <a:defRPr/>
            </a:lvl4pPr>
            <a:lvl5pPr marL="822960" indent="0" algn="ctr">
              <a:lnSpc>
                <a:spcPct val="90000"/>
              </a:lnSpc>
              <a:spcBef>
                <a:spcPts val="1000"/>
              </a:spcBef>
              <a:spcAft>
                <a:spcPts val="0"/>
              </a:spcAft>
              <a:buFontTx/>
              <a:buNone/>
              <a:defRPr/>
            </a:lvl5pPr>
          </a:lstStyle>
          <a:p>
            <a:pPr lvl="0"/>
            <a:r>
              <a:rPr lang="en-US" dirty="0"/>
              <a:t>PCI Security Standards Council</a:t>
            </a:r>
          </a:p>
          <a:p>
            <a:pPr lvl="0"/>
            <a:r>
              <a:rPr lang="en-US" dirty="0"/>
              <a:t>Community Meeting Kick-Off</a:t>
            </a:r>
          </a:p>
        </p:txBody>
      </p:sp>
    </p:spTree>
    <p:extLst>
      <p:ext uri="{BB962C8B-B14F-4D97-AF65-F5344CB8AC3E}">
        <p14:creationId xmlns:p14="http://schemas.microsoft.com/office/powerpoint/2010/main" val="31568408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Title B_Light">
    <p:spTree>
      <p:nvGrpSpPr>
        <p:cNvPr id="1" name=""/>
        <p:cNvGrpSpPr/>
        <p:nvPr/>
      </p:nvGrpSpPr>
      <p:grpSpPr>
        <a:xfrm>
          <a:off x="0" y="0"/>
          <a:ext cx="0" cy="0"/>
          <a:chOff x="0" y="0"/>
          <a:chExt cx="0" cy="0"/>
        </a:xfrm>
      </p:grpSpPr>
      <p:pic>
        <p:nvPicPr>
          <p:cNvPr id="3" name="Picture 2" descr="A picture containing colorful, umbrella, street, flying&#10;&#10;Description automatically generated">
            <a:extLst>
              <a:ext uri="{FF2B5EF4-FFF2-40B4-BE49-F238E27FC236}">
                <a16:creationId xmlns:a16="http://schemas.microsoft.com/office/drawing/2014/main" id="{983C825C-846B-5745-958F-8785334CD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9">
            <a:extLst>
              <a:ext uri="{FF2B5EF4-FFF2-40B4-BE49-F238E27FC236}">
                <a16:creationId xmlns:a16="http://schemas.microsoft.com/office/drawing/2014/main" id="{FB3E6CB5-C97D-6142-9E4B-C0B5581DB78B}"/>
              </a:ext>
            </a:extLst>
          </p:cNvPr>
          <p:cNvSpPr>
            <a:spLocks noGrp="1"/>
          </p:cNvSpPr>
          <p:nvPr>
            <p:ph type="title" hasCustomPrompt="1"/>
          </p:nvPr>
        </p:nvSpPr>
        <p:spPr>
          <a:xfrm>
            <a:off x="0" y="2423160"/>
            <a:ext cx="12188952" cy="1027084"/>
          </a:xfrm>
          <a:prstGeom prst="rect">
            <a:avLst/>
          </a:prstGeom>
        </p:spPr>
        <p:txBody>
          <a:bodyPr anchor="t"/>
          <a:lstStyle>
            <a:lvl1pPr>
              <a:defRPr sz="6400" b="1">
                <a:solidFill>
                  <a:schemeClr val="accent1"/>
                </a:solidFill>
              </a:defRPr>
            </a:lvl1pPr>
          </a:lstStyle>
          <a:p>
            <a:r>
              <a:rPr lang="en-US" dirty="0"/>
              <a:t>Presenter Name</a:t>
            </a:r>
          </a:p>
        </p:txBody>
      </p:sp>
      <p:sp>
        <p:nvSpPr>
          <p:cNvPr id="7" name="Text Placeholder 6">
            <a:extLst>
              <a:ext uri="{FF2B5EF4-FFF2-40B4-BE49-F238E27FC236}">
                <a16:creationId xmlns:a16="http://schemas.microsoft.com/office/drawing/2014/main" id="{9931C659-8DD6-4C4C-98F5-0C1CCABB4153}"/>
              </a:ext>
            </a:extLst>
          </p:cNvPr>
          <p:cNvSpPr>
            <a:spLocks noGrp="1"/>
          </p:cNvSpPr>
          <p:nvPr>
            <p:ph type="body" sz="quarter" idx="13" hasCustomPrompt="1"/>
          </p:nvPr>
        </p:nvSpPr>
        <p:spPr>
          <a:xfrm>
            <a:off x="0" y="3950208"/>
            <a:ext cx="12188952" cy="721078"/>
          </a:xfrm>
          <a:prstGeom prst="rect">
            <a:avLst/>
          </a:prstGeom>
        </p:spPr>
        <p:txBody>
          <a:bodyPr anchor="t" anchorCtr="0">
            <a:noAutofit/>
          </a:bodyPr>
          <a:lstStyle>
            <a:lvl1pPr marL="0" indent="0" algn="ctr">
              <a:lnSpc>
                <a:spcPct val="100000"/>
              </a:lnSpc>
              <a:spcBef>
                <a:spcPts val="0"/>
              </a:spcBef>
              <a:buFontTx/>
              <a:buNone/>
              <a:defRPr kumimoji="0" lang="en-US" sz="2000" b="0" i="0" u="none" strike="noStrike" kern="1200" cap="none" spc="0" normalizeH="0" baseline="0" dirty="0">
                <a:ln>
                  <a:noFill/>
                </a:ln>
                <a:solidFill>
                  <a:srgbClr val="24797F"/>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dirty="0"/>
              <a:t>Session Title</a:t>
            </a:r>
            <a:br>
              <a:rPr lang="en-US" dirty="0"/>
            </a:br>
            <a:r>
              <a:rPr lang="en-US" dirty="0"/>
              <a:t>Division Title</a:t>
            </a:r>
          </a:p>
        </p:txBody>
      </p:sp>
      <p:grpSp>
        <p:nvGrpSpPr>
          <p:cNvPr id="44" name="Group 43">
            <a:extLst>
              <a:ext uri="{FF2B5EF4-FFF2-40B4-BE49-F238E27FC236}">
                <a16:creationId xmlns:a16="http://schemas.microsoft.com/office/drawing/2014/main" id="{6AF7FE65-CDAB-3743-A9A4-41A6C8B926DE}"/>
              </a:ext>
            </a:extLst>
          </p:cNvPr>
          <p:cNvGrpSpPr/>
          <p:nvPr userDrawn="1"/>
        </p:nvGrpSpPr>
        <p:grpSpPr>
          <a:xfrm>
            <a:off x="5194291" y="4800600"/>
            <a:ext cx="1803419" cy="545572"/>
            <a:chOff x="889315" y="4644764"/>
            <a:chExt cx="3149285" cy="953072"/>
          </a:xfrm>
        </p:grpSpPr>
        <p:sp>
          <p:nvSpPr>
            <p:cNvPr id="45" name="PCI Logo BG White">
              <a:extLst>
                <a:ext uri="{FF2B5EF4-FFF2-40B4-BE49-F238E27FC236}">
                  <a16:creationId xmlns:a16="http://schemas.microsoft.com/office/drawing/2014/main" id="{0A13A2FD-E5D5-5743-8D10-DDD56163E943}"/>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nvGrpSpPr>
            <p:cNvPr id="46" name="PCI Logo">
              <a:extLst>
                <a:ext uri="{FF2B5EF4-FFF2-40B4-BE49-F238E27FC236}">
                  <a16:creationId xmlns:a16="http://schemas.microsoft.com/office/drawing/2014/main" id="{3C1F3110-2C9C-3047-B3B1-7560D79A36FD}"/>
                </a:ext>
              </a:extLst>
            </p:cNvPr>
            <p:cNvGrpSpPr/>
            <p:nvPr/>
          </p:nvGrpSpPr>
          <p:grpSpPr>
            <a:xfrm>
              <a:off x="889315" y="4644764"/>
              <a:ext cx="3149285" cy="953072"/>
              <a:chOff x="-478083" y="720551"/>
              <a:chExt cx="6902269" cy="2080406"/>
            </a:xfrm>
            <a:solidFill>
              <a:srgbClr val="25797F"/>
            </a:solidFill>
          </p:grpSpPr>
          <p:grpSp>
            <p:nvGrpSpPr>
              <p:cNvPr id="47" name="Group 46">
                <a:extLst>
                  <a:ext uri="{FF2B5EF4-FFF2-40B4-BE49-F238E27FC236}">
                    <a16:creationId xmlns:a16="http://schemas.microsoft.com/office/drawing/2014/main" id="{923764A1-5D8A-2647-A9C5-A320DC658104}"/>
                  </a:ext>
                </a:extLst>
              </p:cNvPr>
              <p:cNvGrpSpPr/>
              <p:nvPr/>
            </p:nvGrpSpPr>
            <p:grpSpPr>
              <a:xfrm>
                <a:off x="-478083" y="720551"/>
                <a:ext cx="3153046" cy="2080406"/>
                <a:chOff x="-5147019" y="43343"/>
                <a:chExt cx="6943725" cy="4581525"/>
              </a:xfrm>
              <a:grpFill/>
            </p:grpSpPr>
            <p:sp>
              <p:nvSpPr>
                <p:cNvPr id="74" name="Freeform 29">
                  <a:extLst>
                    <a:ext uri="{FF2B5EF4-FFF2-40B4-BE49-F238E27FC236}">
                      <a16:creationId xmlns:a16="http://schemas.microsoft.com/office/drawing/2014/main" id="{117944C6-7C19-2844-82A3-CC957A300B5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5" name="Freeform 30">
                  <a:extLst>
                    <a:ext uri="{FF2B5EF4-FFF2-40B4-BE49-F238E27FC236}">
                      <a16:creationId xmlns:a16="http://schemas.microsoft.com/office/drawing/2014/main" id="{7C859B3F-07FF-E346-BF8C-B53F774F55FC}"/>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nvGrpSpPr>
              <p:cNvPr id="48" name="Group 47">
                <a:extLst>
                  <a:ext uri="{FF2B5EF4-FFF2-40B4-BE49-F238E27FC236}">
                    <a16:creationId xmlns:a16="http://schemas.microsoft.com/office/drawing/2014/main" id="{C5CF1604-4B95-7247-99D9-49A1A2045B2C}"/>
                  </a:ext>
                </a:extLst>
              </p:cNvPr>
              <p:cNvGrpSpPr/>
              <p:nvPr/>
            </p:nvGrpSpPr>
            <p:grpSpPr>
              <a:xfrm>
                <a:off x="2895681" y="1381605"/>
                <a:ext cx="3528505" cy="807450"/>
                <a:chOff x="-5494682" y="5137631"/>
                <a:chExt cx="7707313" cy="1763713"/>
              </a:xfrm>
              <a:grpFill/>
            </p:grpSpPr>
            <p:sp>
              <p:nvSpPr>
                <p:cNvPr id="49" name="Freeform 5">
                  <a:extLst>
                    <a:ext uri="{FF2B5EF4-FFF2-40B4-BE49-F238E27FC236}">
                      <a16:creationId xmlns:a16="http://schemas.microsoft.com/office/drawing/2014/main" id="{89A2197F-8E0F-C841-B248-B43D27D59C0D}"/>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0" name="Freeform 6">
                  <a:extLst>
                    <a:ext uri="{FF2B5EF4-FFF2-40B4-BE49-F238E27FC236}">
                      <a16:creationId xmlns:a16="http://schemas.microsoft.com/office/drawing/2014/main" id="{BD2AE14B-0FEA-B446-9881-772BAB5386D8}"/>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1" name="Freeform 7">
                  <a:extLst>
                    <a:ext uri="{FF2B5EF4-FFF2-40B4-BE49-F238E27FC236}">
                      <a16:creationId xmlns:a16="http://schemas.microsoft.com/office/drawing/2014/main" id="{0BC54ED2-DB39-314C-B904-E30FF5D4B0AD}"/>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2" name="Freeform 8">
                  <a:extLst>
                    <a:ext uri="{FF2B5EF4-FFF2-40B4-BE49-F238E27FC236}">
                      <a16:creationId xmlns:a16="http://schemas.microsoft.com/office/drawing/2014/main" id="{F9CE8EC1-B4F8-6D44-B15C-8F231295B0D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3" name="Freeform 9">
                  <a:extLst>
                    <a:ext uri="{FF2B5EF4-FFF2-40B4-BE49-F238E27FC236}">
                      <a16:creationId xmlns:a16="http://schemas.microsoft.com/office/drawing/2014/main" id="{FD589A7F-2C95-F94A-8333-DC213459510F}"/>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4" name="Freeform 10">
                  <a:extLst>
                    <a:ext uri="{FF2B5EF4-FFF2-40B4-BE49-F238E27FC236}">
                      <a16:creationId xmlns:a16="http://schemas.microsoft.com/office/drawing/2014/main" id="{34074597-AFF3-3948-9C8C-78E7FF176A70}"/>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5" name="Freeform 11">
                  <a:extLst>
                    <a:ext uri="{FF2B5EF4-FFF2-40B4-BE49-F238E27FC236}">
                      <a16:creationId xmlns:a16="http://schemas.microsoft.com/office/drawing/2014/main" id="{6B92A609-64CB-9B45-99E5-29074ED6CBCB}"/>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6" name="Freeform 12">
                  <a:extLst>
                    <a:ext uri="{FF2B5EF4-FFF2-40B4-BE49-F238E27FC236}">
                      <a16:creationId xmlns:a16="http://schemas.microsoft.com/office/drawing/2014/main" id="{CAA582A5-321B-BA48-BCAB-E03037EB9672}"/>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7" name="Freeform 13">
                  <a:extLst>
                    <a:ext uri="{FF2B5EF4-FFF2-40B4-BE49-F238E27FC236}">
                      <a16:creationId xmlns:a16="http://schemas.microsoft.com/office/drawing/2014/main" id="{3522D9F1-22C3-3642-8133-D17751F3CD4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8" name="Freeform 14">
                  <a:extLst>
                    <a:ext uri="{FF2B5EF4-FFF2-40B4-BE49-F238E27FC236}">
                      <a16:creationId xmlns:a16="http://schemas.microsoft.com/office/drawing/2014/main" id="{203B600B-AADB-624A-8EFA-CE7227951514}"/>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59" name="Freeform 15">
                  <a:extLst>
                    <a:ext uri="{FF2B5EF4-FFF2-40B4-BE49-F238E27FC236}">
                      <a16:creationId xmlns:a16="http://schemas.microsoft.com/office/drawing/2014/main" id="{8DC2AB1D-09B8-8849-81AA-BB79398C560A}"/>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0" name="Freeform 16">
                  <a:extLst>
                    <a:ext uri="{FF2B5EF4-FFF2-40B4-BE49-F238E27FC236}">
                      <a16:creationId xmlns:a16="http://schemas.microsoft.com/office/drawing/2014/main" id="{CCEB3874-4148-2F4C-9E01-1D7D2D9B84F0}"/>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1" name="Freeform 17">
                  <a:extLst>
                    <a:ext uri="{FF2B5EF4-FFF2-40B4-BE49-F238E27FC236}">
                      <a16:creationId xmlns:a16="http://schemas.microsoft.com/office/drawing/2014/main" id="{1ACFEF56-68A3-804B-B5CE-489BE936B3D9}"/>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2" name="Freeform 18">
                  <a:extLst>
                    <a:ext uri="{FF2B5EF4-FFF2-40B4-BE49-F238E27FC236}">
                      <a16:creationId xmlns:a16="http://schemas.microsoft.com/office/drawing/2014/main" id="{8EA9A012-8622-FD41-ABDC-574943B9CE7C}"/>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3" name="Freeform 19">
                  <a:extLst>
                    <a:ext uri="{FF2B5EF4-FFF2-40B4-BE49-F238E27FC236}">
                      <a16:creationId xmlns:a16="http://schemas.microsoft.com/office/drawing/2014/main" id="{572A5830-A411-0A4D-9F51-8E5AE1035E05}"/>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4" name="Freeform 20">
                  <a:extLst>
                    <a:ext uri="{FF2B5EF4-FFF2-40B4-BE49-F238E27FC236}">
                      <a16:creationId xmlns:a16="http://schemas.microsoft.com/office/drawing/2014/main" id="{6ED300CE-FAFC-E34B-804B-35E2D35D0B6E}"/>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5" name="Freeform 21">
                  <a:extLst>
                    <a:ext uri="{FF2B5EF4-FFF2-40B4-BE49-F238E27FC236}">
                      <a16:creationId xmlns:a16="http://schemas.microsoft.com/office/drawing/2014/main" id="{63954C45-0CEB-8743-9EE9-54FAAD0C9944}"/>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6" name="Freeform 22">
                  <a:extLst>
                    <a:ext uri="{FF2B5EF4-FFF2-40B4-BE49-F238E27FC236}">
                      <a16:creationId xmlns:a16="http://schemas.microsoft.com/office/drawing/2014/main" id="{5F6A0835-D59D-A240-8C3B-C22BBED0596F}"/>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7" name="Freeform 23">
                  <a:extLst>
                    <a:ext uri="{FF2B5EF4-FFF2-40B4-BE49-F238E27FC236}">
                      <a16:creationId xmlns:a16="http://schemas.microsoft.com/office/drawing/2014/main" id="{252B6696-1CBE-DA4D-B7D3-7221C2B29EFC}"/>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8" name="Freeform 24">
                  <a:extLst>
                    <a:ext uri="{FF2B5EF4-FFF2-40B4-BE49-F238E27FC236}">
                      <a16:creationId xmlns:a16="http://schemas.microsoft.com/office/drawing/2014/main" id="{F9617990-1A39-884C-8C88-CF4A4B9A0808}"/>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69" name="Freeform 25">
                  <a:extLst>
                    <a:ext uri="{FF2B5EF4-FFF2-40B4-BE49-F238E27FC236}">
                      <a16:creationId xmlns:a16="http://schemas.microsoft.com/office/drawing/2014/main" id="{C807E635-80EE-734A-8159-75373920F573}"/>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0" name="Freeform 26">
                  <a:extLst>
                    <a:ext uri="{FF2B5EF4-FFF2-40B4-BE49-F238E27FC236}">
                      <a16:creationId xmlns:a16="http://schemas.microsoft.com/office/drawing/2014/main" id="{D02E0159-6D50-9F49-A613-66578B328E84}"/>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1" name="Freeform 27">
                  <a:extLst>
                    <a:ext uri="{FF2B5EF4-FFF2-40B4-BE49-F238E27FC236}">
                      <a16:creationId xmlns:a16="http://schemas.microsoft.com/office/drawing/2014/main" id="{2A75C3B9-464E-504B-95BF-025080C62DE5}"/>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2" name="Rectangle 28">
                  <a:extLst>
                    <a:ext uri="{FF2B5EF4-FFF2-40B4-BE49-F238E27FC236}">
                      <a16:creationId xmlns:a16="http://schemas.microsoft.com/office/drawing/2014/main" id="{209EE06E-73DC-0246-91B4-9DB1DE1E2E00}"/>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sp>
              <p:nvSpPr>
                <p:cNvPr id="73" name="Freeform 31">
                  <a:extLst>
                    <a:ext uri="{FF2B5EF4-FFF2-40B4-BE49-F238E27FC236}">
                      <a16:creationId xmlns:a16="http://schemas.microsoft.com/office/drawing/2014/main" id="{90D4259E-E39C-5B44-B765-35E28A149562}"/>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Calibri" panose="020F0502020204030204"/>
                  </a:endParaRPr>
                </a:p>
              </p:txBody>
            </p:sp>
          </p:grpSp>
        </p:grpSp>
      </p:grpSp>
      <p:sp>
        <p:nvSpPr>
          <p:cNvPr id="37" name="Text Placeholder 2">
            <a:extLst>
              <a:ext uri="{FF2B5EF4-FFF2-40B4-BE49-F238E27FC236}">
                <a16:creationId xmlns:a16="http://schemas.microsoft.com/office/drawing/2014/main" id="{B505520C-C8A1-E647-8307-1D4E8B961E6F}"/>
              </a:ext>
            </a:extLst>
          </p:cNvPr>
          <p:cNvSpPr>
            <a:spLocks noGrp="1"/>
          </p:cNvSpPr>
          <p:nvPr>
            <p:ph type="body" sz="quarter" idx="14" hasCustomPrompt="1"/>
          </p:nvPr>
        </p:nvSpPr>
        <p:spPr>
          <a:xfrm>
            <a:off x="3048" y="3328837"/>
            <a:ext cx="12192000" cy="487260"/>
          </a:xfrm>
        </p:spPr>
        <p:txBody>
          <a:bodyPr anchor="ctr" anchorCtr="1">
            <a:noAutofit/>
          </a:bodyPr>
          <a:lstStyle>
            <a:lvl1pPr marL="68580" indent="0" algn="ctr">
              <a:buFontTx/>
              <a:buNone/>
              <a:defRPr sz="2800" b="1">
                <a:solidFill>
                  <a:schemeClr val="accent1"/>
                </a:solidFill>
              </a:defRPr>
            </a:lvl1pPr>
          </a:lstStyle>
          <a:p>
            <a:r>
              <a:rPr lang="en-US" dirty="0"/>
              <a:t>Speaker Title</a:t>
            </a:r>
          </a:p>
        </p:txBody>
      </p:sp>
    </p:spTree>
    <p:extLst>
      <p:ext uri="{BB962C8B-B14F-4D97-AF65-F5344CB8AC3E}">
        <p14:creationId xmlns:p14="http://schemas.microsoft.com/office/powerpoint/2010/main" val="65159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Title B_Dark">
    <p:spTree>
      <p:nvGrpSpPr>
        <p:cNvPr id="1" name=""/>
        <p:cNvGrpSpPr/>
        <p:nvPr/>
      </p:nvGrpSpPr>
      <p:grpSpPr>
        <a:xfrm>
          <a:off x="0" y="0"/>
          <a:ext cx="0" cy="0"/>
          <a:chOff x="0" y="0"/>
          <a:chExt cx="0" cy="0"/>
        </a:xfrm>
      </p:grpSpPr>
      <p:pic>
        <p:nvPicPr>
          <p:cNvPr id="41" name="Picture 40" descr="A picture containing light, green, large, table&#10;&#10;Description automatically generated">
            <a:extLst>
              <a:ext uri="{FF2B5EF4-FFF2-40B4-BE49-F238E27FC236}">
                <a16:creationId xmlns:a16="http://schemas.microsoft.com/office/drawing/2014/main" id="{28262E03-6CFF-4922-A1A2-F20315993D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9">
            <a:extLst>
              <a:ext uri="{FF2B5EF4-FFF2-40B4-BE49-F238E27FC236}">
                <a16:creationId xmlns:a16="http://schemas.microsoft.com/office/drawing/2014/main" id="{FB3E6CB5-C97D-6142-9E4B-C0B5581DB78B}"/>
              </a:ext>
            </a:extLst>
          </p:cNvPr>
          <p:cNvSpPr>
            <a:spLocks noGrp="1"/>
          </p:cNvSpPr>
          <p:nvPr>
            <p:ph type="title" hasCustomPrompt="1"/>
          </p:nvPr>
        </p:nvSpPr>
        <p:spPr>
          <a:xfrm>
            <a:off x="0" y="2423160"/>
            <a:ext cx="12188952" cy="1027084"/>
          </a:xfrm>
          <a:prstGeom prst="rect">
            <a:avLst/>
          </a:prstGeom>
        </p:spPr>
        <p:txBody>
          <a:bodyPr anchor="t"/>
          <a:lstStyle>
            <a:lvl1pPr>
              <a:defRPr sz="6400" b="1">
                <a:solidFill>
                  <a:schemeClr val="bg1"/>
                </a:solidFill>
              </a:defRPr>
            </a:lvl1pPr>
          </a:lstStyle>
          <a:p>
            <a:r>
              <a:rPr lang="en-US" dirty="0"/>
              <a:t>Presenter Name</a:t>
            </a:r>
          </a:p>
        </p:txBody>
      </p:sp>
      <p:sp>
        <p:nvSpPr>
          <p:cNvPr id="7" name="Text Placeholder 6">
            <a:extLst>
              <a:ext uri="{FF2B5EF4-FFF2-40B4-BE49-F238E27FC236}">
                <a16:creationId xmlns:a16="http://schemas.microsoft.com/office/drawing/2014/main" id="{9931C659-8DD6-4C4C-98F5-0C1CCABB4153}"/>
              </a:ext>
            </a:extLst>
          </p:cNvPr>
          <p:cNvSpPr>
            <a:spLocks noGrp="1"/>
          </p:cNvSpPr>
          <p:nvPr>
            <p:ph type="body" sz="quarter" idx="13" hasCustomPrompt="1"/>
          </p:nvPr>
        </p:nvSpPr>
        <p:spPr>
          <a:xfrm>
            <a:off x="0" y="3950208"/>
            <a:ext cx="12188952" cy="721078"/>
          </a:xfrm>
          <a:prstGeom prst="rect">
            <a:avLst/>
          </a:prstGeom>
        </p:spPr>
        <p:txBody>
          <a:bodyPr anchor="t" anchorCtr="0">
            <a:noAutofit/>
          </a:bodyPr>
          <a:lstStyle>
            <a:lvl1pPr marL="0" indent="0" algn="ctr">
              <a:lnSpc>
                <a:spcPct val="100000"/>
              </a:lnSpc>
              <a:spcBef>
                <a:spcPts val="0"/>
              </a:spcBef>
              <a:buFontTx/>
              <a:buNone/>
              <a:defRPr kumimoji="0" lang="en-US" sz="2000" b="0" i="0" u="none" strike="noStrike" kern="1200" cap="none" spc="0" normalizeH="0" baseline="0" dirty="0">
                <a:ln>
                  <a:noFill/>
                </a:ln>
                <a:solidFill>
                  <a:schemeClr val="bg1"/>
                </a:solidFill>
                <a:effectLst/>
                <a:uLnTx/>
                <a:uFillTx/>
                <a:latin typeface="Arial" panose="020B0604020202020204"/>
                <a:ea typeface="+mn-ea"/>
                <a:cs typeface="+mn-cs"/>
              </a:defRPr>
            </a:lvl1pPr>
            <a:lvl2pPr marL="0" indent="0">
              <a:buFontTx/>
              <a:buNone/>
              <a:defRPr/>
            </a:lvl2pPr>
            <a:lvl3pPr marL="0" indent="0">
              <a:buFontTx/>
              <a:buNone/>
              <a:defRPr/>
            </a:lvl3pPr>
            <a:lvl4pPr marL="0" indent="0">
              <a:buFontTx/>
              <a:buNone/>
              <a:defRPr/>
            </a:lvl4pPr>
            <a:lvl5pPr marL="0" indent="0">
              <a:buFontTx/>
              <a:buNone/>
              <a:defRPr/>
            </a:lvl5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dirty="0"/>
              <a:t>Session Title</a:t>
            </a:r>
            <a:br>
              <a:rPr lang="en-US" dirty="0"/>
            </a:br>
            <a:r>
              <a:rPr lang="en-US" dirty="0"/>
              <a:t>Division Title</a:t>
            </a:r>
          </a:p>
        </p:txBody>
      </p:sp>
      <p:grpSp>
        <p:nvGrpSpPr>
          <p:cNvPr id="103" name="Group 102">
            <a:extLst>
              <a:ext uri="{FF2B5EF4-FFF2-40B4-BE49-F238E27FC236}">
                <a16:creationId xmlns:a16="http://schemas.microsoft.com/office/drawing/2014/main" id="{22EEFC10-24EC-4FAF-85FA-5BEB3B8A71E9}"/>
              </a:ext>
            </a:extLst>
          </p:cNvPr>
          <p:cNvGrpSpPr/>
          <p:nvPr userDrawn="1"/>
        </p:nvGrpSpPr>
        <p:grpSpPr>
          <a:xfrm>
            <a:off x="5196342" y="4800600"/>
            <a:ext cx="1801368" cy="548640"/>
            <a:chOff x="-478083" y="720551"/>
            <a:chExt cx="6902269" cy="2080406"/>
          </a:xfrm>
          <a:solidFill>
            <a:sysClr val="window" lastClr="FFFFFF"/>
          </a:solidFill>
        </p:grpSpPr>
        <p:grpSp>
          <p:nvGrpSpPr>
            <p:cNvPr id="104" name="Group 103">
              <a:extLst>
                <a:ext uri="{FF2B5EF4-FFF2-40B4-BE49-F238E27FC236}">
                  <a16:creationId xmlns:a16="http://schemas.microsoft.com/office/drawing/2014/main" id="{5B1CDEDD-A025-458C-AA22-FE499B83597C}"/>
                </a:ext>
              </a:extLst>
            </p:cNvPr>
            <p:cNvGrpSpPr/>
            <p:nvPr/>
          </p:nvGrpSpPr>
          <p:grpSpPr>
            <a:xfrm>
              <a:off x="-478083" y="720551"/>
              <a:ext cx="3153046" cy="2080406"/>
              <a:chOff x="-5147019" y="43343"/>
              <a:chExt cx="6943725" cy="4581525"/>
            </a:xfrm>
            <a:grpFill/>
          </p:grpSpPr>
          <p:sp>
            <p:nvSpPr>
              <p:cNvPr id="131" name="Freeform 29">
                <a:extLst>
                  <a:ext uri="{FF2B5EF4-FFF2-40B4-BE49-F238E27FC236}">
                    <a16:creationId xmlns:a16="http://schemas.microsoft.com/office/drawing/2014/main" id="{7EFF25E9-BF09-4479-BE25-D79CF3E2D57A}"/>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Freeform 30">
                <a:extLst>
                  <a:ext uri="{FF2B5EF4-FFF2-40B4-BE49-F238E27FC236}">
                    <a16:creationId xmlns:a16="http://schemas.microsoft.com/office/drawing/2014/main" id="{F903A225-32E4-40CF-B6AB-787D74491990}"/>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05" name="Group 104">
              <a:extLst>
                <a:ext uri="{FF2B5EF4-FFF2-40B4-BE49-F238E27FC236}">
                  <a16:creationId xmlns:a16="http://schemas.microsoft.com/office/drawing/2014/main" id="{F9D8B2EF-9C98-4D77-BE10-787A332F4CB1}"/>
                </a:ext>
              </a:extLst>
            </p:cNvPr>
            <p:cNvGrpSpPr/>
            <p:nvPr/>
          </p:nvGrpSpPr>
          <p:grpSpPr>
            <a:xfrm>
              <a:off x="2895681" y="1381605"/>
              <a:ext cx="3528505" cy="807450"/>
              <a:chOff x="-5494682" y="5137631"/>
              <a:chExt cx="7707313" cy="1763713"/>
            </a:xfrm>
            <a:grpFill/>
          </p:grpSpPr>
          <p:sp>
            <p:nvSpPr>
              <p:cNvPr id="106" name="Freeform 5">
                <a:extLst>
                  <a:ext uri="{FF2B5EF4-FFF2-40B4-BE49-F238E27FC236}">
                    <a16:creationId xmlns:a16="http://schemas.microsoft.com/office/drawing/2014/main" id="{ABC1A966-D84F-4870-9084-064E6F6E4133}"/>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6">
                <a:extLst>
                  <a:ext uri="{FF2B5EF4-FFF2-40B4-BE49-F238E27FC236}">
                    <a16:creationId xmlns:a16="http://schemas.microsoft.com/office/drawing/2014/main" id="{439466BB-F6BA-4273-AE0A-08045B8C2168}"/>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7">
                <a:extLst>
                  <a:ext uri="{FF2B5EF4-FFF2-40B4-BE49-F238E27FC236}">
                    <a16:creationId xmlns:a16="http://schemas.microsoft.com/office/drawing/2014/main" id="{29C8BFE3-E2A0-4C17-9129-8EEE21BD8EB8}"/>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8">
                <a:extLst>
                  <a:ext uri="{FF2B5EF4-FFF2-40B4-BE49-F238E27FC236}">
                    <a16:creationId xmlns:a16="http://schemas.microsoft.com/office/drawing/2014/main" id="{35026CE1-0A3E-49BB-B7B8-0B5951881BAB}"/>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9">
                <a:extLst>
                  <a:ext uri="{FF2B5EF4-FFF2-40B4-BE49-F238E27FC236}">
                    <a16:creationId xmlns:a16="http://schemas.microsoft.com/office/drawing/2014/main" id="{96E45334-2BA6-46A1-A4E8-00EF97BA7BE8}"/>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10">
                <a:extLst>
                  <a:ext uri="{FF2B5EF4-FFF2-40B4-BE49-F238E27FC236}">
                    <a16:creationId xmlns:a16="http://schemas.microsoft.com/office/drawing/2014/main" id="{6034F726-CC76-4198-AE5F-5BC6B78C8889}"/>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11">
                <a:extLst>
                  <a:ext uri="{FF2B5EF4-FFF2-40B4-BE49-F238E27FC236}">
                    <a16:creationId xmlns:a16="http://schemas.microsoft.com/office/drawing/2014/main" id="{B05B7E96-E819-4A76-B888-0F15962BF602}"/>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Freeform 12">
                <a:extLst>
                  <a:ext uri="{FF2B5EF4-FFF2-40B4-BE49-F238E27FC236}">
                    <a16:creationId xmlns:a16="http://schemas.microsoft.com/office/drawing/2014/main" id="{1C7A5B8C-56B7-493A-BD72-8EA015531D1C}"/>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13">
                <a:extLst>
                  <a:ext uri="{FF2B5EF4-FFF2-40B4-BE49-F238E27FC236}">
                    <a16:creationId xmlns:a16="http://schemas.microsoft.com/office/drawing/2014/main" id="{D8731984-C306-416A-9EC1-2EBBD70E6131}"/>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Freeform 14">
                <a:extLst>
                  <a:ext uri="{FF2B5EF4-FFF2-40B4-BE49-F238E27FC236}">
                    <a16:creationId xmlns:a16="http://schemas.microsoft.com/office/drawing/2014/main" id="{D5ABB493-15EB-416B-B6A0-4FFE9FF2533E}"/>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Freeform 15">
                <a:extLst>
                  <a:ext uri="{FF2B5EF4-FFF2-40B4-BE49-F238E27FC236}">
                    <a16:creationId xmlns:a16="http://schemas.microsoft.com/office/drawing/2014/main" id="{CC329597-45AA-41AC-BF6B-52F42A2C99BE}"/>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Freeform 16">
                <a:extLst>
                  <a:ext uri="{FF2B5EF4-FFF2-40B4-BE49-F238E27FC236}">
                    <a16:creationId xmlns:a16="http://schemas.microsoft.com/office/drawing/2014/main" id="{A678A927-02DB-409C-B2C2-7C96F7755E73}"/>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Freeform 17">
                <a:extLst>
                  <a:ext uri="{FF2B5EF4-FFF2-40B4-BE49-F238E27FC236}">
                    <a16:creationId xmlns:a16="http://schemas.microsoft.com/office/drawing/2014/main" id="{A4C2C410-D022-4509-B15B-F69C47DE7D80}"/>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
                <a:extLst>
                  <a:ext uri="{FF2B5EF4-FFF2-40B4-BE49-F238E27FC236}">
                    <a16:creationId xmlns:a16="http://schemas.microsoft.com/office/drawing/2014/main" id="{B7BEE3FA-E9DD-4D3E-823E-330EAE0DB5D0}"/>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Freeform 19">
                <a:extLst>
                  <a:ext uri="{FF2B5EF4-FFF2-40B4-BE49-F238E27FC236}">
                    <a16:creationId xmlns:a16="http://schemas.microsoft.com/office/drawing/2014/main" id="{4809D5A7-D3AB-4B91-8A5C-F8B3EE2DB7E4}"/>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Freeform 20">
                <a:extLst>
                  <a:ext uri="{FF2B5EF4-FFF2-40B4-BE49-F238E27FC236}">
                    <a16:creationId xmlns:a16="http://schemas.microsoft.com/office/drawing/2014/main" id="{FC31C528-EB46-42F2-8440-071DFFD67B5A}"/>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2" name="Freeform 21">
                <a:extLst>
                  <a:ext uri="{FF2B5EF4-FFF2-40B4-BE49-F238E27FC236}">
                    <a16:creationId xmlns:a16="http://schemas.microsoft.com/office/drawing/2014/main" id="{E1C5471C-7822-4C1B-B021-B14709B187C6}"/>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Freeform 22">
                <a:extLst>
                  <a:ext uri="{FF2B5EF4-FFF2-40B4-BE49-F238E27FC236}">
                    <a16:creationId xmlns:a16="http://schemas.microsoft.com/office/drawing/2014/main" id="{C1538B09-1E3C-4AE4-91F3-9854CD14111A}"/>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Freeform 23">
                <a:extLst>
                  <a:ext uri="{FF2B5EF4-FFF2-40B4-BE49-F238E27FC236}">
                    <a16:creationId xmlns:a16="http://schemas.microsoft.com/office/drawing/2014/main" id="{794DEF46-31B4-428A-BD31-B9B408B1EB8C}"/>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4">
                <a:extLst>
                  <a:ext uri="{FF2B5EF4-FFF2-40B4-BE49-F238E27FC236}">
                    <a16:creationId xmlns:a16="http://schemas.microsoft.com/office/drawing/2014/main" id="{6143764A-BC7E-482B-96B9-320665F709C9}"/>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25">
                <a:extLst>
                  <a:ext uri="{FF2B5EF4-FFF2-40B4-BE49-F238E27FC236}">
                    <a16:creationId xmlns:a16="http://schemas.microsoft.com/office/drawing/2014/main" id="{024B4D64-6480-4060-BD0E-FCAE89C886FF}"/>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26">
                <a:extLst>
                  <a:ext uri="{FF2B5EF4-FFF2-40B4-BE49-F238E27FC236}">
                    <a16:creationId xmlns:a16="http://schemas.microsoft.com/office/drawing/2014/main" id="{A6C62F92-7F61-4CD8-BBE6-A0C45743AE67}"/>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8" name="Freeform 27">
                <a:extLst>
                  <a:ext uri="{FF2B5EF4-FFF2-40B4-BE49-F238E27FC236}">
                    <a16:creationId xmlns:a16="http://schemas.microsoft.com/office/drawing/2014/main" id="{703D01A5-A5C9-4E80-B4D4-7E6AEB21FA35}"/>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28">
                <a:extLst>
                  <a:ext uri="{FF2B5EF4-FFF2-40B4-BE49-F238E27FC236}">
                    <a16:creationId xmlns:a16="http://schemas.microsoft.com/office/drawing/2014/main" id="{4F7D1C8C-3D63-4EB5-8F5B-F2EBF534943B}"/>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31">
                <a:extLst>
                  <a:ext uri="{FF2B5EF4-FFF2-40B4-BE49-F238E27FC236}">
                    <a16:creationId xmlns:a16="http://schemas.microsoft.com/office/drawing/2014/main" id="{F72184ED-5A06-4679-8B2D-BE181F23DDA5}"/>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5" name="Text Placeholder 2">
            <a:extLst>
              <a:ext uri="{FF2B5EF4-FFF2-40B4-BE49-F238E27FC236}">
                <a16:creationId xmlns:a16="http://schemas.microsoft.com/office/drawing/2014/main" id="{389BD6D9-89A9-5D4A-B3B7-0B7B702B84DB}"/>
              </a:ext>
            </a:extLst>
          </p:cNvPr>
          <p:cNvSpPr>
            <a:spLocks noGrp="1"/>
          </p:cNvSpPr>
          <p:nvPr>
            <p:ph type="body" sz="quarter" idx="14" hasCustomPrompt="1"/>
          </p:nvPr>
        </p:nvSpPr>
        <p:spPr>
          <a:xfrm>
            <a:off x="3048" y="3328837"/>
            <a:ext cx="12192000" cy="487260"/>
          </a:xfrm>
        </p:spPr>
        <p:txBody>
          <a:bodyPr anchor="ctr" anchorCtr="1">
            <a:noAutofit/>
          </a:bodyPr>
          <a:lstStyle>
            <a:lvl1pPr marL="68580" indent="0" algn="ctr">
              <a:buFontTx/>
              <a:buNone/>
              <a:defRPr sz="2800" b="1">
                <a:solidFill>
                  <a:schemeClr val="bg1"/>
                </a:solidFill>
              </a:defRPr>
            </a:lvl1pPr>
          </a:lstStyle>
          <a:p>
            <a:r>
              <a:rPr lang="en-US" dirty="0"/>
              <a:t>Speaker Title</a:t>
            </a:r>
          </a:p>
        </p:txBody>
      </p:sp>
    </p:spTree>
    <p:extLst>
      <p:ext uri="{BB962C8B-B14F-4D97-AF65-F5344CB8AC3E}">
        <p14:creationId xmlns:p14="http://schemas.microsoft.com/office/powerpoint/2010/main" val="1318494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40EAE01-F782-6C40-A813-DB4F014F739D}"/>
              </a:ext>
            </a:extLst>
          </p:cNvPr>
          <p:cNvGrpSpPr/>
          <p:nvPr userDrawn="1"/>
        </p:nvGrpSpPr>
        <p:grpSpPr>
          <a:xfrm>
            <a:off x="10072255" y="6019926"/>
            <a:ext cx="1490667" cy="450958"/>
            <a:chOff x="889315" y="4644764"/>
            <a:chExt cx="3149285" cy="953072"/>
          </a:xfrm>
        </p:grpSpPr>
        <p:sp>
          <p:nvSpPr>
            <p:cNvPr id="10" name="PCI Logo BG White">
              <a:extLst>
                <a:ext uri="{FF2B5EF4-FFF2-40B4-BE49-F238E27FC236}">
                  <a16:creationId xmlns:a16="http://schemas.microsoft.com/office/drawing/2014/main" id="{586D53CC-D934-464F-B41E-206C63A61F06}"/>
                </a:ext>
              </a:extLst>
            </p:cNvPr>
            <p:cNvSpPr/>
            <p:nvPr/>
          </p:nvSpPr>
          <p:spPr>
            <a:xfrm>
              <a:off x="960438" y="4691062"/>
              <a:ext cx="1237306" cy="809781"/>
            </a:xfrm>
            <a:custGeom>
              <a:avLst/>
              <a:gdLst>
                <a:gd name="connsiteX0" fmla="*/ 0 w 1171575"/>
                <a:gd name="connsiteY0" fmla="*/ 190500 h 766762"/>
                <a:gd name="connsiteX1" fmla="*/ 207962 w 1171575"/>
                <a:gd name="connsiteY1" fmla="*/ 766762 h 766762"/>
                <a:gd name="connsiteX2" fmla="*/ 1028700 w 1171575"/>
                <a:gd name="connsiteY2" fmla="*/ 606425 h 766762"/>
                <a:gd name="connsiteX3" fmla="*/ 1171575 w 1171575"/>
                <a:gd name="connsiteY3" fmla="*/ 549275 h 766762"/>
                <a:gd name="connsiteX4" fmla="*/ 1109662 w 1171575"/>
                <a:gd name="connsiteY4" fmla="*/ 150812 h 766762"/>
                <a:gd name="connsiteX5" fmla="*/ 1044575 w 1171575"/>
                <a:gd name="connsiteY5" fmla="*/ 0 h 766762"/>
                <a:gd name="connsiteX6" fmla="*/ 469900 w 1171575"/>
                <a:gd name="connsiteY6" fmla="*/ 20637 h 766762"/>
                <a:gd name="connsiteX7" fmla="*/ 0 w 1171575"/>
                <a:gd name="connsiteY7" fmla="*/ 190500 h 76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1575" h="766762">
                  <a:moveTo>
                    <a:pt x="0" y="190500"/>
                  </a:moveTo>
                  <a:lnTo>
                    <a:pt x="207962" y="766762"/>
                  </a:lnTo>
                  <a:lnTo>
                    <a:pt x="1028700" y="606425"/>
                  </a:lnTo>
                  <a:lnTo>
                    <a:pt x="1171575" y="549275"/>
                  </a:lnTo>
                  <a:lnTo>
                    <a:pt x="1109662" y="150812"/>
                  </a:lnTo>
                  <a:lnTo>
                    <a:pt x="1044575" y="0"/>
                  </a:lnTo>
                  <a:lnTo>
                    <a:pt x="469900" y="20637"/>
                  </a:lnTo>
                  <a:lnTo>
                    <a:pt x="0" y="190500"/>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 name="PCI Logo">
              <a:extLst>
                <a:ext uri="{FF2B5EF4-FFF2-40B4-BE49-F238E27FC236}">
                  <a16:creationId xmlns:a16="http://schemas.microsoft.com/office/drawing/2014/main" id="{34278A6E-91B8-3141-9325-C435F55AF2D0}"/>
                </a:ext>
              </a:extLst>
            </p:cNvPr>
            <p:cNvGrpSpPr/>
            <p:nvPr/>
          </p:nvGrpSpPr>
          <p:grpSpPr>
            <a:xfrm>
              <a:off x="889315" y="4644764"/>
              <a:ext cx="3149285" cy="953072"/>
              <a:chOff x="-478083" y="720551"/>
              <a:chExt cx="6902269" cy="2080406"/>
            </a:xfrm>
            <a:solidFill>
              <a:srgbClr val="25797F"/>
            </a:solidFill>
          </p:grpSpPr>
          <p:grpSp>
            <p:nvGrpSpPr>
              <p:cNvPr id="14" name="Group 13">
                <a:extLst>
                  <a:ext uri="{FF2B5EF4-FFF2-40B4-BE49-F238E27FC236}">
                    <a16:creationId xmlns:a16="http://schemas.microsoft.com/office/drawing/2014/main" id="{20596B5E-3D3B-7D44-A00B-91B1132EB63D}"/>
                  </a:ext>
                </a:extLst>
              </p:cNvPr>
              <p:cNvGrpSpPr/>
              <p:nvPr/>
            </p:nvGrpSpPr>
            <p:grpSpPr>
              <a:xfrm>
                <a:off x="-478083" y="720551"/>
                <a:ext cx="3153046" cy="2080406"/>
                <a:chOff x="-5147019" y="43343"/>
                <a:chExt cx="6943725" cy="4581525"/>
              </a:xfrm>
              <a:grpFill/>
            </p:grpSpPr>
            <p:sp>
              <p:nvSpPr>
                <p:cNvPr id="41" name="Freeform 29">
                  <a:extLst>
                    <a:ext uri="{FF2B5EF4-FFF2-40B4-BE49-F238E27FC236}">
                      <a16:creationId xmlns:a16="http://schemas.microsoft.com/office/drawing/2014/main" id="{07644B06-BDD0-6941-BAD6-4978592A6EB2}"/>
                    </a:ext>
                  </a:extLst>
                </p:cNvPr>
                <p:cNvSpPr>
                  <a:spLocks/>
                </p:cNvSpPr>
                <p:nvPr/>
              </p:nvSpPr>
              <p:spPr bwMode="auto">
                <a:xfrm>
                  <a:off x="-3376957" y="1849918"/>
                  <a:ext cx="436563" cy="492125"/>
                </a:xfrm>
                <a:custGeom>
                  <a:avLst/>
                  <a:gdLst>
                    <a:gd name="T0" fmla="*/ 36 w 185"/>
                    <a:gd name="T1" fmla="*/ 0 h 208"/>
                    <a:gd name="T2" fmla="*/ 0 w 185"/>
                    <a:gd name="T3" fmla="*/ 0 h 208"/>
                    <a:gd name="T4" fmla="*/ 0 w 185"/>
                    <a:gd name="T5" fmla="*/ 208 h 208"/>
                    <a:gd name="T6" fmla="*/ 33 w 185"/>
                    <a:gd name="T7" fmla="*/ 208 h 208"/>
                    <a:gd name="T8" fmla="*/ 146 w 185"/>
                    <a:gd name="T9" fmla="*/ 182 h 208"/>
                    <a:gd name="T10" fmla="*/ 185 w 185"/>
                    <a:gd name="T11" fmla="*/ 101 h 208"/>
                    <a:gd name="T12" fmla="*/ 36 w 185"/>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85" h="208">
                      <a:moveTo>
                        <a:pt x="36" y="0"/>
                      </a:moveTo>
                      <a:cubicBezTo>
                        <a:pt x="0" y="0"/>
                        <a:pt x="0" y="0"/>
                        <a:pt x="0" y="0"/>
                      </a:cubicBezTo>
                      <a:cubicBezTo>
                        <a:pt x="0" y="208"/>
                        <a:pt x="0" y="208"/>
                        <a:pt x="0" y="208"/>
                      </a:cubicBezTo>
                      <a:cubicBezTo>
                        <a:pt x="33" y="208"/>
                        <a:pt x="33" y="208"/>
                        <a:pt x="33" y="208"/>
                      </a:cubicBezTo>
                      <a:cubicBezTo>
                        <a:pt x="82" y="208"/>
                        <a:pt x="120" y="199"/>
                        <a:pt x="146" y="182"/>
                      </a:cubicBezTo>
                      <a:cubicBezTo>
                        <a:pt x="172" y="164"/>
                        <a:pt x="185" y="138"/>
                        <a:pt x="185" y="101"/>
                      </a:cubicBezTo>
                      <a:cubicBezTo>
                        <a:pt x="185" y="33"/>
                        <a:pt x="13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Freeform 30">
                  <a:extLst>
                    <a:ext uri="{FF2B5EF4-FFF2-40B4-BE49-F238E27FC236}">
                      <a16:creationId xmlns:a16="http://schemas.microsoft.com/office/drawing/2014/main" id="{0BBE5620-DD7C-CC48-8319-E7E58EF71210}"/>
                    </a:ext>
                  </a:extLst>
                </p:cNvPr>
                <p:cNvSpPr>
                  <a:spLocks noEditPoints="1"/>
                </p:cNvSpPr>
                <p:nvPr/>
              </p:nvSpPr>
              <p:spPr bwMode="auto">
                <a:xfrm>
                  <a:off x="-5147019" y="43343"/>
                  <a:ext cx="6943725" cy="4581525"/>
                </a:xfrm>
                <a:custGeom>
                  <a:avLst/>
                  <a:gdLst>
                    <a:gd name="T0" fmla="*/ 2390 w 2941"/>
                    <a:gd name="T1" fmla="*/ 0 h 1940"/>
                    <a:gd name="T2" fmla="*/ 0 w 2941"/>
                    <a:gd name="T3" fmla="*/ 134 h 1940"/>
                    <a:gd name="T4" fmla="*/ 664 w 2941"/>
                    <a:gd name="T5" fmla="*/ 1940 h 1940"/>
                    <a:gd name="T6" fmla="*/ 2941 w 2941"/>
                    <a:gd name="T7" fmla="*/ 1225 h 1940"/>
                    <a:gd name="T8" fmla="*/ 2390 w 2941"/>
                    <a:gd name="T9" fmla="*/ 0 h 1940"/>
                    <a:gd name="T10" fmla="*/ 1189 w 2941"/>
                    <a:gd name="T11" fmla="*/ 983 h 1940"/>
                    <a:gd name="T12" fmla="*/ 1104 w 2941"/>
                    <a:gd name="T13" fmla="*/ 1070 h 1940"/>
                    <a:gd name="T14" fmla="*/ 971 w 2941"/>
                    <a:gd name="T15" fmla="*/ 1123 h 1940"/>
                    <a:gd name="T16" fmla="*/ 799 w 2941"/>
                    <a:gd name="T17" fmla="*/ 1140 h 1940"/>
                    <a:gd name="T18" fmla="*/ 753 w 2941"/>
                    <a:gd name="T19" fmla="*/ 1140 h 1940"/>
                    <a:gd name="T20" fmla="*/ 753 w 2941"/>
                    <a:gd name="T21" fmla="*/ 1373 h 1940"/>
                    <a:gd name="T22" fmla="*/ 457 w 2941"/>
                    <a:gd name="T23" fmla="*/ 1373 h 1940"/>
                    <a:gd name="T24" fmla="*/ 457 w 2941"/>
                    <a:gd name="T25" fmla="*/ 597 h 1940"/>
                    <a:gd name="T26" fmla="*/ 803 w 2941"/>
                    <a:gd name="T27" fmla="*/ 597 h 1940"/>
                    <a:gd name="T28" fmla="*/ 1109 w 2941"/>
                    <a:gd name="T29" fmla="*/ 663 h 1940"/>
                    <a:gd name="T30" fmla="*/ 1220 w 2941"/>
                    <a:gd name="T31" fmla="*/ 862 h 1940"/>
                    <a:gd name="T32" fmla="*/ 1189 w 2941"/>
                    <a:gd name="T33" fmla="*/ 983 h 1940"/>
                    <a:gd name="T34" fmla="*/ 1951 w 2941"/>
                    <a:gd name="T35" fmla="*/ 1372 h 1940"/>
                    <a:gd name="T36" fmla="*/ 1797 w 2941"/>
                    <a:gd name="T37" fmla="*/ 1385 h 1940"/>
                    <a:gd name="T38" fmla="*/ 1577 w 2941"/>
                    <a:gd name="T39" fmla="*/ 1357 h 1940"/>
                    <a:gd name="T40" fmla="*/ 1414 w 2941"/>
                    <a:gd name="T41" fmla="*/ 1277 h 1940"/>
                    <a:gd name="T42" fmla="*/ 1313 w 2941"/>
                    <a:gd name="T43" fmla="*/ 1151 h 1940"/>
                    <a:gd name="T44" fmla="*/ 1278 w 2941"/>
                    <a:gd name="T45" fmla="*/ 986 h 1940"/>
                    <a:gd name="T46" fmla="*/ 1315 w 2941"/>
                    <a:gd name="T47" fmla="*/ 822 h 1940"/>
                    <a:gd name="T48" fmla="*/ 1420 w 2941"/>
                    <a:gd name="T49" fmla="*/ 695 h 1940"/>
                    <a:gd name="T50" fmla="*/ 1580 w 2941"/>
                    <a:gd name="T51" fmla="*/ 613 h 1940"/>
                    <a:gd name="T52" fmla="*/ 1786 w 2941"/>
                    <a:gd name="T53" fmla="*/ 585 h 1940"/>
                    <a:gd name="T54" fmla="*/ 1944 w 2941"/>
                    <a:gd name="T55" fmla="*/ 597 h 1940"/>
                    <a:gd name="T56" fmla="*/ 2029 w 2941"/>
                    <a:gd name="T57" fmla="*/ 622 h 1940"/>
                    <a:gd name="T58" fmla="*/ 2029 w 2941"/>
                    <a:gd name="T59" fmla="*/ 830 h 1940"/>
                    <a:gd name="T60" fmla="*/ 1930 w 2941"/>
                    <a:gd name="T61" fmla="*/ 789 h 1940"/>
                    <a:gd name="T62" fmla="*/ 1813 w 2941"/>
                    <a:gd name="T63" fmla="*/ 773 h 1940"/>
                    <a:gd name="T64" fmla="*/ 1650 w 2941"/>
                    <a:gd name="T65" fmla="*/ 828 h 1940"/>
                    <a:gd name="T66" fmla="*/ 1587 w 2941"/>
                    <a:gd name="T67" fmla="*/ 985 h 1940"/>
                    <a:gd name="T68" fmla="*/ 1607 w 2941"/>
                    <a:gd name="T69" fmla="*/ 1078 h 1940"/>
                    <a:gd name="T70" fmla="*/ 1660 w 2941"/>
                    <a:gd name="T71" fmla="*/ 1144 h 1940"/>
                    <a:gd name="T72" fmla="*/ 1738 w 2941"/>
                    <a:gd name="T73" fmla="*/ 1184 h 1940"/>
                    <a:gd name="T74" fmla="*/ 1835 w 2941"/>
                    <a:gd name="T75" fmla="*/ 1197 h 1940"/>
                    <a:gd name="T76" fmla="*/ 1938 w 2941"/>
                    <a:gd name="T77" fmla="*/ 1186 h 1940"/>
                    <a:gd name="T78" fmla="*/ 2047 w 2941"/>
                    <a:gd name="T79" fmla="*/ 1154 h 1940"/>
                    <a:gd name="T80" fmla="*/ 2047 w 2941"/>
                    <a:gd name="T81" fmla="*/ 1348 h 1940"/>
                    <a:gd name="T82" fmla="*/ 1951 w 2941"/>
                    <a:gd name="T83" fmla="*/ 1372 h 1940"/>
                    <a:gd name="T84" fmla="*/ 2189 w 2941"/>
                    <a:gd name="T85" fmla="*/ 230 h 1940"/>
                    <a:gd name="T86" fmla="*/ 2318 w 2941"/>
                    <a:gd name="T87" fmla="*/ 185 h 1940"/>
                    <a:gd name="T88" fmla="*/ 2446 w 2941"/>
                    <a:gd name="T89" fmla="*/ 230 h 1940"/>
                    <a:gd name="T90" fmla="*/ 2498 w 2941"/>
                    <a:gd name="T91" fmla="*/ 354 h 1940"/>
                    <a:gd name="T92" fmla="*/ 2446 w 2941"/>
                    <a:gd name="T93" fmla="*/ 477 h 1940"/>
                    <a:gd name="T94" fmla="*/ 2318 w 2941"/>
                    <a:gd name="T95" fmla="*/ 522 h 1940"/>
                    <a:gd name="T96" fmla="*/ 2189 w 2941"/>
                    <a:gd name="T97" fmla="*/ 477 h 1940"/>
                    <a:gd name="T98" fmla="*/ 2137 w 2941"/>
                    <a:gd name="T99" fmla="*/ 354 h 1940"/>
                    <a:gd name="T100" fmla="*/ 2189 w 2941"/>
                    <a:gd name="T101" fmla="*/ 230 h 1940"/>
                    <a:gd name="T102" fmla="*/ 2466 w 2941"/>
                    <a:gd name="T103" fmla="*/ 1373 h 1940"/>
                    <a:gd name="T104" fmla="*/ 2168 w 2941"/>
                    <a:gd name="T105" fmla="*/ 1373 h 1940"/>
                    <a:gd name="T106" fmla="*/ 2168 w 2941"/>
                    <a:gd name="T107" fmla="*/ 597 h 1940"/>
                    <a:gd name="T108" fmla="*/ 2466 w 2941"/>
                    <a:gd name="T109" fmla="*/ 597 h 1940"/>
                    <a:gd name="T110" fmla="*/ 2466 w 2941"/>
                    <a:gd name="T111" fmla="*/ 1373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41" h="1940">
                      <a:moveTo>
                        <a:pt x="2390" y="0"/>
                      </a:moveTo>
                      <a:cubicBezTo>
                        <a:pt x="0" y="134"/>
                        <a:pt x="0" y="134"/>
                        <a:pt x="0" y="134"/>
                      </a:cubicBezTo>
                      <a:cubicBezTo>
                        <a:pt x="664" y="1940"/>
                        <a:pt x="664" y="1940"/>
                        <a:pt x="664" y="1940"/>
                      </a:cubicBezTo>
                      <a:cubicBezTo>
                        <a:pt x="2941" y="1225"/>
                        <a:pt x="2941" y="1225"/>
                        <a:pt x="2941" y="1225"/>
                      </a:cubicBezTo>
                      <a:lnTo>
                        <a:pt x="2390" y="0"/>
                      </a:lnTo>
                      <a:close/>
                      <a:moveTo>
                        <a:pt x="1189" y="983"/>
                      </a:moveTo>
                      <a:cubicBezTo>
                        <a:pt x="1169" y="1018"/>
                        <a:pt x="1141" y="1047"/>
                        <a:pt x="1104" y="1070"/>
                      </a:cubicBezTo>
                      <a:cubicBezTo>
                        <a:pt x="1067" y="1094"/>
                        <a:pt x="1023" y="1111"/>
                        <a:pt x="971" y="1123"/>
                      </a:cubicBezTo>
                      <a:cubicBezTo>
                        <a:pt x="919" y="1134"/>
                        <a:pt x="862" y="1140"/>
                        <a:pt x="799" y="1140"/>
                      </a:cubicBezTo>
                      <a:cubicBezTo>
                        <a:pt x="753" y="1140"/>
                        <a:pt x="753" y="1140"/>
                        <a:pt x="753" y="1140"/>
                      </a:cubicBezTo>
                      <a:cubicBezTo>
                        <a:pt x="753" y="1373"/>
                        <a:pt x="753" y="1373"/>
                        <a:pt x="753" y="1373"/>
                      </a:cubicBezTo>
                      <a:cubicBezTo>
                        <a:pt x="457" y="1373"/>
                        <a:pt x="457" y="1373"/>
                        <a:pt x="457" y="1373"/>
                      </a:cubicBezTo>
                      <a:cubicBezTo>
                        <a:pt x="457" y="597"/>
                        <a:pt x="457" y="597"/>
                        <a:pt x="457" y="597"/>
                      </a:cubicBezTo>
                      <a:cubicBezTo>
                        <a:pt x="803" y="597"/>
                        <a:pt x="803" y="597"/>
                        <a:pt x="803" y="597"/>
                      </a:cubicBezTo>
                      <a:cubicBezTo>
                        <a:pt x="933" y="597"/>
                        <a:pt x="1035" y="619"/>
                        <a:pt x="1109" y="663"/>
                      </a:cubicBezTo>
                      <a:cubicBezTo>
                        <a:pt x="1183" y="707"/>
                        <a:pt x="1220" y="773"/>
                        <a:pt x="1220" y="862"/>
                      </a:cubicBezTo>
                      <a:cubicBezTo>
                        <a:pt x="1220" y="908"/>
                        <a:pt x="1210" y="948"/>
                        <a:pt x="1189" y="983"/>
                      </a:cubicBezTo>
                      <a:close/>
                      <a:moveTo>
                        <a:pt x="1951" y="1372"/>
                      </a:moveTo>
                      <a:cubicBezTo>
                        <a:pt x="1906" y="1381"/>
                        <a:pt x="1854" y="1385"/>
                        <a:pt x="1797" y="1385"/>
                      </a:cubicBezTo>
                      <a:cubicBezTo>
                        <a:pt x="1715" y="1385"/>
                        <a:pt x="1642" y="1376"/>
                        <a:pt x="1577" y="1357"/>
                      </a:cubicBezTo>
                      <a:cubicBezTo>
                        <a:pt x="1513" y="1338"/>
                        <a:pt x="1459" y="1312"/>
                        <a:pt x="1414" y="1277"/>
                      </a:cubicBezTo>
                      <a:cubicBezTo>
                        <a:pt x="1370" y="1243"/>
                        <a:pt x="1336" y="1201"/>
                        <a:pt x="1313" y="1151"/>
                      </a:cubicBezTo>
                      <a:cubicBezTo>
                        <a:pt x="1289" y="1102"/>
                        <a:pt x="1278" y="1047"/>
                        <a:pt x="1278" y="986"/>
                      </a:cubicBezTo>
                      <a:cubicBezTo>
                        <a:pt x="1278" y="926"/>
                        <a:pt x="1290" y="871"/>
                        <a:pt x="1315" y="822"/>
                      </a:cubicBezTo>
                      <a:cubicBezTo>
                        <a:pt x="1340" y="773"/>
                        <a:pt x="1375" y="730"/>
                        <a:pt x="1420" y="695"/>
                      </a:cubicBezTo>
                      <a:cubicBezTo>
                        <a:pt x="1465" y="660"/>
                        <a:pt x="1518" y="633"/>
                        <a:pt x="1580" y="613"/>
                      </a:cubicBezTo>
                      <a:cubicBezTo>
                        <a:pt x="1643" y="594"/>
                        <a:pt x="1711" y="585"/>
                        <a:pt x="1786" y="585"/>
                      </a:cubicBezTo>
                      <a:cubicBezTo>
                        <a:pt x="1844" y="585"/>
                        <a:pt x="1897" y="586"/>
                        <a:pt x="1944" y="597"/>
                      </a:cubicBezTo>
                      <a:cubicBezTo>
                        <a:pt x="1991" y="607"/>
                        <a:pt x="1992" y="608"/>
                        <a:pt x="2029" y="622"/>
                      </a:cubicBezTo>
                      <a:cubicBezTo>
                        <a:pt x="2029" y="830"/>
                        <a:pt x="2029" y="830"/>
                        <a:pt x="2029" y="830"/>
                      </a:cubicBezTo>
                      <a:cubicBezTo>
                        <a:pt x="1999" y="813"/>
                        <a:pt x="1966" y="800"/>
                        <a:pt x="1930" y="789"/>
                      </a:cubicBezTo>
                      <a:cubicBezTo>
                        <a:pt x="1894" y="778"/>
                        <a:pt x="1855" y="773"/>
                        <a:pt x="1813" y="773"/>
                      </a:cubicBezTo>
                      <a:cubicBezTo>
                        <a:pt x="1747" y="773"/>
                        <a:pt x="1692" y="791"/>
                        <a:pt x="1650" y="828"/>
                      </a:cubicBezTo>
                      <a:cubicBezTo>
                        <a:pt x="1608" y="864"/>
                        <a:pt x="1587" y="917"/>
                        <a:pt x="1587" y="985"/>
                      </a:cubicBezTo>
                      <a:cubicBezTo>
                        <a:pt x="1587" y="1020"/>
                        <a:pt x="1594" y="1051"/>
                        <a:pt x="1607" y="1078"/>
                      </a:cubicBezTo>
                      <a:cubicBezTo>
                        <a:pt x="1620" y="1104"/>
                        <a:pt x="1638" y="1126"/>
                        <a:pt x="1660" y="1144"/>
                      </a:cubicBezTo>
                      <a:cubicBezTo>
                        <a:pt x="1682" y="1162"/>
                        <a:pt x="1708" y="1175"/>
                        <a:pt x="1738" y="1184"/>
                      </a:cubicBezTo>
                      <a:cubicBezTo>
                        <a:pt x="1768" y="1193"/>
                        <a:pt x="1800" y="1197"/>
                        <a:pt x="1835" y="1197"/>
                      </a:cubicBezTo>
                      <a:cubicBezTo>
                        <a:pt x="1870" y="1197"/>
                        <a:pt x="1905" y="1194"/>
                        <a:pt x="1938" y="1186"/>
                      </a:cubicBezTo>
                      <a:cubicBezTo>
                        <a:pt x="1972" y="1179"/>
                        <a:pt x="2008" y="1168"/>
                        <a:pt x="2047" y="1154"/>
                      </a:cubicBezTo>
                      <a:cubicBezTo>
                        <a:pt x="2047" y="1348"/>
                        <a:pt x="2047" y="1348"/>
                        <a:pt x="2047" y="1348"/>
                      </a:cubicBezTo>
                      <a:cubicBezTo>
                        <a:pt x="2001" y="1362"/>
                        <a:pt x="1997" y="1363"/>
                        <a:pt x="1951" y="1372"/>
                      </a:cubicBezTo>
                      <a:close/>
                      <a:moveTo>
                        <a:pt x="2189" y="230"/>
                      </a:moveTo>
                      <a:cubicBezTo>
                        <a:pt x="2224" y="200"/>
                        <a:pt x="2267" y="185"/>
                        <a:pt x="2318" y="185"/>
                      </a:cubicBezTo>
                      <a:cubicBezTo>
                        <a:pt x="2369" y="185"/>
                        <a:pt x="2411" y="200"/>
                        <a:pt x="2446" y="230"/>
                      </a:cubicBezTo>
                      <a:cubicBezTo>
                        <a:pt x="2480" y="259"/>
                        <a:pt x="2498" y="301"/>
                        <a:pt x="2498" y="354"/>
                      </a:cubicBezTo>
                      <a:cubicBezTo>
                        <a:pt x="2498" y="407"/>
                        <a:pt x="2480" y="448"/>
                        <a:pt x="2446" y="477"/>
                      </a:cubicBezTo>
                      <a:cubicBezTo>
                        <a:pt x="2411" y="507"/>
                        <a:pt x="2369" y="522"/>
                        <a:pt x="2318" y="522"/>
                      </a:cubicBezTo>
                      <a:cubicBezTo>
                        <a:pt x="2267" y="522"/>
                        <a:pt x="2224" y="507"/>
                        <a:pt x="2189" y="477"/>
                      </a:cubicBezTo>
                      <a:cubicBezTo>
                        <a:pt x="2155" y="448"/>
                        <a:pt x="2137" y="407"/>
                        <a:pt x="2137" y="354"/>
                      </a:cubicBezTo>
                      <a:cubicBezTo>
                        <a:pt x="2137" y="301"/>
                        <a:pt x="2155" y="259"/>
                        <a:pt x="2189" y="230"/>
                      </a:cubicBezTo>
                      <a:close/>
                      <a:moveTo>
                        <a:pt x="2466" y="1373"/>
                      </a:moveTo>
                      <a:cubicBezTo>
                        <a:pt x="2168" y="1373"/>
                        <a:pt x="2168" y="1373"/>
                        <a:pt x="2168" y="1373"/>
                      </a:cubicBezTo>
                      <a:cubicBezTo>
                        <a:pt x="2168" y="597"/>
                        <a:pt x="2168" y="597"/>
                        <a:pt x="2168" y="597"/>
                      </a:cubicBezTo>
                      <a:cubicBezTo>
                        <a:pt x="2466" y="597"/>
                        <a:pt x="2466" y="597"/>
                        <a:pt x="2466" y="597"/>
                      </a:cubicBezTo>
                      <a:lnTo>
                        <a:pt x="2466" y="1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D8BC8AAC-CD1A-6F41-8145-D908C6AF0162}"/>
                  </a:ext>
                </a:extLst>
              </p:cNvPr>
              <p:cNvGrpSpPr/>
              <p:nvPr/>
            </p:nvGrpSpPr>
            <p:grpSpPr>
              <a:xfrm>
                <a:off x="2895681" y="1381605"/>
                <a:ext cx="3528505" cy="807450"/>
                <a:chOff x="-5494682" y="5137631"/>
                <a:chExt cx="7707313" cy="1763713"/>
              </a:xfrm>
              <a:grpFill/>
            </p:grpSpPr>
            <p:sp>
              <p:nvSpPr>
                <p:cNvPr id="16" name="Freeform 5">
                  <a:extLst>
                    <a:ext uri="{FF2B5EF4-FFF2-40B4-BE49-F238E27FC236}">
                      <a16:creationId xmlns:a16="http://schemas.microsoft.com/office/drawing/2014/main" id="{6133B368-052D-8A47-B6F7-FF7EB5EB5A88}"/>
                    </a:ext>
                  </a:extLst>
                </p:cNvPr>
                <p:cNvSpPr>
                  <a:spLocks/>
                </p:cNvSpPr>
                <p:nvPr/>
              </p:nvSpPr>
              <p:spPr bwMode="auto">
                <a:xfrm>
                  <a:off x="-5494682" y="5140806"/>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6">
                  <a:extLst>
                    <a:ext uri="{FF2B5EF4-FFF2-40B4-BE49-F238E27FC236}">
                      <a16:creationId xmlns:a16="http://schemas.microsoft.com/office/drawing/2014/main" id="{0B36D492-41F8-3A4D-A088-F9C1465564BD}"/>
                    </a:ext>
                  </a:extLst>
                </p:cNvPr>
                <p:cNvSpPr>
                  <a:spLocks noEditPoints="1"/>
                </p:cNvSpPr>
                <p:nvPr/>
              </p:nvSpPr>
              <p:spPr bwMode="auto">
                <a:xfrm>
                  <a:off x="-4980332" y="5336068"/>
                  <a:ext cx="444500" cy="527050"/>
                </a:xfrm>
                <a:custGeom>
                  <a:avLst/>
                  <a:gdLst>
                    <a:gd name="T0" fmla="*/ 37 w 188"/>
                    <a:gd name="T1" fmla="*/ 118 h 223"/>
                    <a:gd name="T2" fmla="*/ 110 w 188"/>
                    <a:gd name="T3" fmla="*/ 192 h 223"/>
                    <a:gd name="T4" fmla="*/ 169 w 188"/>
                    <a:gd name="T5" fmla="*/ 182 h 223"/>
                    <a:gd name="T6" fmla="*/ 176 w 188"/>
                    <a:gd name="T7" fmla="*/ 209 h 223"/>
                    <a:gd name="T8" fmla="*/ 104 w 188"/>
                    <a:gd name="T9" fmla="*/ 223 h 223"/>
                    <a:gd name="T10" fmla="*/ 0 w 188"/>
                    <a:gd name="T11" fmla="*/ 115 h 223"/>
                    <a:gd name="T12" fmla="*/ 100 w 188"/>
                    <a:gd name="T13" fmla="*/ 0 h 223"/>
                    <a:gd name="T14" fmla="*/ 188 w 188"/>
                    <a:gd name="T15" fmla="*/ 100 h 223"/>
                    <a:gd name="T16" fmla="*/ 186 w 188"/>
                    <a:gd name="T17" fmla="*/ 119 h 223"/>
                    <a:gd name="T18" fmla="*/ 37 w 188"/>
                    <a:gd name="T19" fmla="*/ 118 h 223"/>
                    <a:gd name="T20" fmla="*/ 150 w 188"/>
                    <a:gd name="T21" fmla="*/ 91 h 223"/>
                    <a:gd name="T22" fmla="*/ 97 w 188"/>
                    <a:gd name="T23" fmla="*/ 28 h 223"/>
                    <a:gd name="T24" fmla="*/ 37 w 188"/>
                    <a:gd name="T25" fmla="*/ 91 h 223"/>
                    <a:gd name="T26" fmla="*/ 150 w 188"/>
                    <a:gd name="T27" fmla="*/ 9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23">
                      <a:moveTo>
                        <a:pt x="37" y="118"/>
                      </a:moveTo>
                      <a:cubicBezTo>
                        <a:pt x="38" y="171"/>
                        <a:pt x="71" y="192"/>
                        <a:pt x="110" y="192"/>
                      </a:cubicBezTo>
                      <a:cubicBezTo>
                        <a:pt x="137" y="192"/>
                        <a:pt x="154" y="187"/>
                        <a:pt x="169" y="182"/>
                      </a:cubicBezTo>
                      <a:cubicBezTo>
                        <a:pt x="176" y="209"/>
                        <a:pt x="176" y="209"/>
                        <a:pt x="176" y="209"/>
                      </a:cubicBezTo>
                      <a:cubicBezTo>
                        <a:pt x="162" y="215"/>
                        <a:pt x="138" y="223"/>
                        <a:pt x="104" y="223"/>
                      </a:cubicBezTo>
                      <a:cubicBezTo>
                        <a:pt x="39" y="223"/>
                        <a:pt x="0" y="179"/>
                        <a:pt x="0" y="115"/>
                      </a:cubicBezTo>
                      <a:cubicBezTo>
                        <a:pt x="0" y="51"/>
                        <a:pt x="38" y="0"/>
                        <a:pt x="100" y="0"/>
                      </a:cubicBezTo>
                      <a:cubicBezTo>
                        <a:pt x="169" y="0"/>
                        <a:pt x="188" y="61"/>
                        <a:pt x="188" y="100"/>
                      </a:cubicBezTo>
                      <a:cubicBezTo>
                        <a:pt x="188" y="108"/>
                        <a:pt x="187" y="114"/>
                        <a:pt x="186" y="119"/>
                      </a:cubicBezTo>
                      <a:lnTo>
                        <a:pt x="37" y="118"/>
                      </a:lnTo>
                      <a:close/>
                      <a:moveTo>
                        <a:pt x="150" y="91"/>
                      </a:moveTo>
                      <a:cubicBezTo>
                        <a:pt x="151" y="67"/>
                        <a:pt x="140" y="28"/>
                        <a:pt x="97" y="28"/>
                      </a:cubicBezTo>
                      <a:cubicBezTo>
                        <a:pt x="57" y="28"/>
                        <a:pt x="41" y="64"/>
                        <a:pt x="37" y="91"/>
                      </a:cubicBezTo>
                      <a:lnTo>
                        <a:pt x="15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DC9F7EB-A74B-024D-B49D-FB9652F5BFAC}"/>
                    </a:ext>
                  </a:extLst>
                </p:cNvPr>
                <p:cNvSpPr>
                  <a:spLocks/>
                </p:cNvSpPr>
                <p:nvPr/>
              </p:nvSpPr>
              <p:spPr bwMode="auto">
                <a:xfrm>
                  <a:off x="-4461219" y="5336068"/>
                  <a:ext cx="396875" cy="527050"/>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1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6"/>
                        <a:pt x="135" y="223"/>
                        <a:pt x="106" y="223"/>
                      </a:cubicBezTo>
                      <a:cubicBezTo>
                        <a:pt x="42" y="223"/>
                        <a:pt x="0" y="180"/>
                        <a:pt x="0" y="114"/>
                      </a:cubicBezTo>
                      <a:cubicBezTo>
                        <a:pt x="0" y="48"/>
                        <a:pt x="45" y="0"/>
                        <a:pt x="114" y="0"/>
                      </a:cubicBezTo>
                      <a:cubicBezTo>
                        <a:pt x="137" y="0"/>
                        <a:pt x="157" y="6"/>
                        <a:pt x="168" y="12"/>
                      </a:cubicBezTo>
                      <a:cubicBezTo>
                        <a:pt x="159" y="41"/>
                        <a:pt x="159" y="41"/>
                        <a:pt x="159" y="41"/>
                      </a:cubicBezTo>
                      <a:cubicBezTo>
                        <a:pt x="150" y="37"/>
                        <a:pt x="136" y="31"/>
                        <a:pt x="114" y="31"/>
                      </a:cubicBezTo>
                      <a:cubicBezTo>
                        <a:pt x="66" y="31"/>
                        <a:pt x="39" y="68"/>
                        <a:pt x="39" y="112"/>
                      </a:cubicBezTo>
                      <a:cubicBezTo>
                        <a:pt x="39" y="161"/>
                        <a:pt x="71" y="192"/>
                        <a:pt x="113" y="192"/>
                      </a:cubicBezTo>
                      <a:cubicBezTo>
                        <a:pt x="135" y="192"/>
                        <a:pt x="150" y="187"/>
                        <a:pt x="161"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8">
                  <a:extLst>
                    <a:ext uri="{FF2B5EF4-FFF2-40B4-BE49-F238E27FC236}">
                      <a16:creationId xmlns:a16="http://schemas.microsoft.com/office/drawing/2014/main" id="{E44AC5E9-5A3E-2544-B445-8D53AE715829}"/>
                    </a:ext>
                  </a:extLst>
                </p:cNvPr>
                <p:cNvSpPr>
                  <a:spLocks/>
                </p:cNvSpPr>
                <p:nvPr/>
              </p:nvSpPr>
              <p:spPr bwMode="auto">
                <a:xfrm>
                  <a:off x="-3962744" y="5348768"/>
                  <a:ext cx="428625"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1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7"/>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1"/>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9">
                  <a:extLst>
                    <a:ext uri="{FF2B5EF4-FFF2-40B4-BE49-F238E27FC236}">
                      <a16:creationId xmlns:a16="http://schemas.microsoft.com/office/drawing/2014/main" id="{E90059AD-FAB0-1B43-9C9B-56309E420CCC}"/>
                    </a:ext>
                  </a:extLst>
                </p:cNvPr>
                <p:cNvSpPr>
                  <a:spLocks/>
                </p:cNvSpPr>
                <p:nvPr/>
              </p:nvSpPr>
              <p:spPr bwMode="auto">
                <a:xfrm>
                  <a:off x="-3388069" y="5336068"/>
                  <a:ext cx="252413" cy="514350"/>
                </a:xfrm>
                <a:custGeom>
                  <a:avLst/>
                  <a:gdLst>
                    <a:gd name="T0" fmla="*/ 1 w 107"/>
                    <a:gd name="T1" fmla="*/ 72 h 218"/>
                    <a:gd name="T2" fmla="*/ 0 w 107"/>
                    <a:gd name="T3" fmla="*/ 5 h 218"/>
                    <a:gd name="T4" fmla="*/ 33 w 107"/>
                    <a:gd name="T5" fmla="*/ 5 h 218"/>
                    <a:gd name="T6" fmla="*/ 35 w 107"/>
                    <a:gd name="T7" fmla="*/ 47 h 218"/>
                    <a:gd name="T8" fmla="*/ 37 w 107"/>
                    <a:gd name="T9" fmla="*/ 47 h 218"/>
                    <a:gd name="T10" fmla="*/ 96 w 107"/>
                    <a:gd name="T11" fmla="*/ 0 h 218"/>
                    <a:gd name="T12" fmla="*/ 107 w 107"/>
                    <a:gd name="T13" fmla="*/ 2 h 218"/>
                    <a:gd name="T14" fmla="*/ 107 w 107"/>
                    <a:gd name="T15" fmla="*/ 38 h 218"/>
                    <a:gd name="T16" fmla="*/ 93 w 107"/>
                    <a:gd name="T17" fmla="*/ 37 h 218"/>
                    <a:gd name="T18" fmla="*/ 41 w 107"/>
                    <a:gd name="T19" fmla="*/ 86 h 218"/>
                    <a:gd name="T20" fmla="*/ 40 w 107"/>
                    <a:gd name="T21" fmla="*/ 105 h 218"/>
                    <a:gd name="T22" fmla="*/ 40 w 107"/>
                    <a:gd name="T23" fmla="*/ 218 h 218"/>
                    <a:gd name="T24" fmla="*/ 1 w 107"/>
                    <a:gd name="T25" fmla="*/ 218 h 218"/>
                    <a:gd name="T26" fmla="*/ 1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1" y="72"/>
                      </a:moveTo>
                      <a:cubicBezTo>
                        <a:pt x="1" y="47"/>
                        <a:pt x="1" y="25"/>
                        <a:pt x="0" y="5"/>
                      </a:cubicBezTo>
                      <a:cubicBezTo>
                        <a:pt x="33" y="5"/>
                        <a:pt x="33" y="5"/>
                        <a:pt x="33" y="5"/>
                      </a:cubicBezTo>
                      <a:cubicBezTo>
                        <a:pt x="35" y="47"/>
                        <a:pt x="35" y="47"/>
                        <a:pt x="35" y="47"/>
                      </a:cubicBezTo>
                      <a:cubicBezTo>
                        <a:pt x="37" y="47"/>
                        <a:pt x="37" y="47"/>
                        <a:pt x="37" y="47"/>
                      </a:cubicBezTo>
                      <a:cubicBezTo>
                        <a:pt x="46" y="18"/>
                        <a:pt x="70" y="0"/>
                        <a:pt x="96" y="0"/>
                      </a:cubicBezTo>
                      <a:cubicBezTo>
                        <a:pt x="100" y="0"/>
                        <a:pt x="103" y="1"/>
                        <a:pt x="107" y="2"/>
                      </a:cubicBezTo>
                      <a:cubicBezTo>
                        <a:pt x="107" y="38"/>
                        <a:pt x="107" y="38"/>
                        <a:pt x="107" y="38"/>
                      </a:cubicBezTo>
                      <a:cubicBezTo>
                        <a:pt x="102" y="37"/>
                        <a:pt x="98" y="37"/>
                        <a:pt x="93" y="37"/>
                      </a:cubicBezTo>
                      <a:cubicBezTo>
                        <a:pt x="66" y="37"/>
                        <a:pt x="46" y="58"/>
                        <a:pt x="41" y="86"/>
                      </a:cubicBezTo>
                      <a:cubicBezTo>
                        <a:pt x="40" y="92"/>
                        <a:pt x="40" y="98"/>
                        <a:pt x="40" y="105"/>
                      </a:cubicBezTo>
                      <a:cubicBezTo>
                        <a:pt x="40" y="218"/>
                        <a:pt x="40" y="218"/>
                        <a:pt x="40" y="218"/>
                      </a:cubicBezTo>
                      <a:cubicBezTo>
                        <a:pt x="1" y="218"/>
                        <a:pt x="1" y="218"/>
                        <a:pt x="1" y="218"/>
                      </a:cubicBezTo>
                      <a:lnTo>
                        <a:pt x="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0">
                  <a:extLst>
                    <a:ext uri="{FF2B5EF4-FFF2-40B4-BE49-F238E27FC236}">
                      <a16:creationId xmlns:a16="http://schemas.microsoft.com/office/drawing/2014/main" id="{065515EC-B149-864D-9D90-3B5906798981}"/>
                    </a:ext>
                  </a:extLst>
                </p:cNvPr>
                <p:cNvSpPr>
                  <a:spLocks noEditPoints="1"/>
                </p:cNvSpPr>
                <p:nvPr/>
              </p:nvSpPr>
              <p:spPr bwMode="auto">
                <a:xfrm>
                  <a:off x="-3054694" y="5137631"/>
                  <a:ext cx="117475" cy="712788"/>
                </a:xfrm>
                <a:custGeom>
                  <a:avLst/>
                  <a:gdLst>
                    <a:gd name="T0" fmla="*/ 24 w 50"/>
                    <a:gd name="T1" fmla="*/ 50 h 302"/>
                    <a:gd name="T2" fmla="*/ 0 w 50"/>
                    <a:gd name="T3" fmla="*/ 25 h 302"/>
                    <a:gd name="T4" fmla="*/ 25 w 50"/>
                    <a:gd name="T5" fmla="*/ 0 h 302"/>
                    <a:gd name="T6" fmla="*/ 50 w 50"/>
                    <a:gd name="T7" fmla="*/ 25 h 302"/>
                    <a:gd name="T8" fmla="*/ 24 w 50"/>
                    <a:gd name="T9" fmla="*/ 50 h 302"/>
                    <a:gd name="T10" fmla="*/ 5 w 50"/>
                    <a:gd name="T11" fmla="*/ 302 h 302"/>
                    <a:gd name="T12" fmla="*/ 5 w 50"/>
                    <a:gd name="T13" fmla="*/ 89 h 302"/>
                    <a:gd name="T14" fmla="*/ 44 w 50"/>
                    <a:gd name="T15" fmla="*/ 89 h 302"/>
                    <a:gd name="T16" fmla="*/ 44 w 50"/>
                    <a:gd name="T17" fmla="*/ 302 h 302"/>
                    <a:gd name="T18" fmla="*/ 5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4" y="50"/>
                      </a:moveTo>
                      <a:cubicBezTo>
                        <a:pt x="9" y="50"/>
                        <a:pt x="0" y="39"/>
                        <a:pt x="0" y="25"/>
                      </a:cubicBezTo>
                      <a:cubicBezTo>
                        <a:pt x="0" y="11"/>
                        <a:pt x="10" y="0"/>
                        <a:pt x="25" y="0"/>
                      </a:cubicBezTo>
                      <a:cubicBezTo>
                        <a:pt x="40" y="0"/>
                        <a:pt x="50" y="11"/>
                        <a:pt x="50" y="25"/>
                      </a:cubicBezTo>
                      <a:cubicBezTo>
                        <a:pt x="50" y="39"/>
                        <a:pt x="40" y="50"/>
                        <a:pt x="24" y="50"/>
                      </a:cubicBezTo>
                      <a:close/>
                      <a:moveTo>
                        <a:pt x="5" y="302"/>
                      </a:moveTo>
                      <a:cubicBezTo>
                        <a:pt x="5" y="89"/>
                        <a:pt x="5" y="89"/>
                        <a:pt x="5" y="89"/>
                      </a:cubicBezTo>
                      <a:cubicBezTo>
                        <a:pt x="44" y="89"/>
                        <a:pt x="44" y="89"/>
                        <a:pt x="44" y="89"/>
                      </a:cubicBezTo>
                      <a:cubicBezTo>
                        <a:pt x="44" y="302"/>
                        <a:pt x="44" y="302"/>
                        <a:pt x="44" y="302"/>
                      </a:cubicBezTo>
                      <a:lnTo>
                        <a:pt x="5"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1">
                  <a:extLst>
                    <a:ext uri="{FF2B5EF4-FFF2-40B4-BE49-F238E27FC236}">
                      <a16:creationId xmlns:a16="http://schemas.microsoft.com/office/drawing/2014/main" id="{FFC3FEF3-326B-DA49-B349-E1C5DDE55362}"/>
                    </a:ext>
                  </a:extLst>
                </p:cNvPr>
                <p:cNvSpPr>
                  <a:spLocks/>
                </p:cNvSpPr>
                <p:nvPr/>
              </p:nvSpPr>
              <p:spPr bwMode="auto">
                <a:xfrm>
                  <a:off x="-2857844" y="5228118"/>
                  <a:ext cx="298450" cy="635000"/>
                </a:xfrm>
                <a:custGeom>
                  <a:avLst/>
                  <a:gdLst>
                    <a:gd name="T0" fmla="*/ 71 w 126"/>
                    <a:gd name="T1" fmla="*/ 0 h 269"/>
                    <a:gd name="T2" fmla="*/ 71 w 126"/>
                    <a:gd name="T3" fmla="*/ 51 h 269"/>
                    <a:gd name="T4" fmla="*/ 126 w 126"/>
                    <a:gd name="T5" fmla="*/ 51 h 269"/>
                    <a:gd name="T6" fmla="*/ 126 w 126"/>
                    <a:gd name="T7" fmla="*/ 81 h 269"/>
                    <a:gd name="T8" fmla="*/ 71 w 126"/>
                    <a:gd name="T9" fmla="*/ 81 h 269"/>
                    <a:gd name="T10" fmla="*/ 71 w 126"/>
                    <a:gd name="T11" fmla="*/ 196 h 269"/>
                    <a:gd name="T12" fmla="*/ 100 w 126"/>
                    <a:gd name="T13" fmla="*/ 237 h 269"/>
                    <a:gd name="T14" fmla="*/ 123 w 126"/>
                    <a:gd name="T15" fmla="*/ 234 h 269"/>
                    <a:gd name="T16" fmla="*/ 124 w 126"/>
                    <a:gd name="T17" fmla="*/ 264 h 269"/>
                    <a:gd name="T18" fmla="*/ 90 w 126"/>
                    <a:gd name="T19" fmla="*/ 269 h 269"/>
                    <a:gd name="T20" fmla="*/ 48 w 126"/>
                    <a:gd name="T21" fmla="*/ 253 h 269"/>
                    <a:gd name="T22" fmla="*/ 33 w 126"/>
                    <a:gd name="T23" fmla="*/ 197 h 269"/>
                    <a:gd name="T24" fmla="*/ 33 w 126"/>
                    <a:gd name="T25" fmla="*/ 81 h 269"/>
                    <a:gd name="T26" fmla="*/ 0 w 126"/>
                    <a:gd name="T27" fmla="*/ 81 h 269"/>
                    <a:gd name="T28" fmla="*/ 0 w 126"/>
                    <a:gd name="T29" fmla="*/ 51 h 269"/>
                    <a:gd name="T30" fmla="*/ 33 w 126"/>
                    <a:gd name="T31" fmla="*/ 51 h 269"/>
                    <a:gd name="T32" fmla="*/ 33 w 126"/>
                    <a:gd name="T33" fmla="*/ 12 h 269"/>
                    <a:gd name="T34" fmla="*/ 71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1" y="0"/>
                      </a:moveTo>
                      <a:cubicBezTo>
                        <a:pt x="71" y="51"/>
                        <a:pt x="71" y="51"/>
                        <a:pt x="71" y="51"/>
                      </a:cubicBezTo>
                      <a:cubicBezTo>
                        <a:pt x="126" y="51"/>
                        <a:pt x="126" y="51"/>
                        <a:pt x="126" y="51"/>
                      </a:cubicBezTo>
                      <a:cubicBezTo>
                        <a:pt x="126" y="81"/>
                        <a:pt x="126" y="81"/>
                        <a:pt x="126" y="81"/>
                      </a:cubicBezTo>
                      <a:cubicBezTo>
                        <a:pt x="71" y="81"/>
                        <a:pt x="71" y="81"/>
                        <a:pt x="71" y="81"/>
                      </a:cubicBezTo>
                      <a:cubicBezTo>
                        <a:pt x="71" y="196"/>
                        <a:pt x="71" y="196"/>
                        <a:pt x="71" y="196"/>
                      </a:cubicBezTo>
                      <a:cubicBezTo>
                        <a:pt x="71" y="222"/>
                        <a:pt x="79" y="237"/>
                        <a:pt x="100" y="237"/>
                      </a:cubicBezTo>
                      <a:cubicBezTo>
                        <a:pt x="111" y="237"/>
                        <a:pt x="117" y="236"/>
                        <a:pt x="123" y="234"/>
                      </a:cubicBezTo>
                      <a:cubicBezTo>
                        <a:pt x="124" y="264"/>
                        <a:pt x="124" y="264"/>
                        <a:pt x="124" y="264"/>
                      </a:cubicBezTo>
                      <a:cubicBezTo>
                        <a:pt x="117" y="266"/>
                        <a:pt x="105" y="269"/>
                        <a:pt x="90" y="269"/>
                      </a:cubicBezTo>
                      <a:cubicBezTo>
                        <a:pt x="72" y="269"/>
                        <a:pt x="57" y="263"/>
                        <a:pt x="48" y="253"/>
                      </a:cubicBezTo>
                      <a:cubicBezTo>
                        <a:pt x="38" y="241"/>
                        <a:pt x="33" y="222"/>
                        <a:pt x="33" y="197"/>
                      </a:cubicBezTo>
                      <a:cubicBezTo>
                        <a:pt x="33" y="81"/>
                        <a:pt x="33" y="81"/>
                        <a:pt x="33" y="81"/>
                      </a:cubicBezTo>
                      <a:cubicBezTo>
                        <a:pt x="0" y="81"/>
                        <a:pt x="0" y="81"/>
                        <a:pt x="0" y="81"/>
                      </a:cubicBezTo>
                      <a:cubicBezTo>
                        <a:pt x="0" y="51"/>
                        <a:pt x="0" y="51"/>
                        <a:pt x="0" y="51"/>
                      </a:cubicBezTo>
                      <a:cubicBezTo>
                        <a:pt x="33" y="51"/>
                        <a:pt x="33" y="51"/>
                        <a:pt x="33" y="51"/>
                      </a:cubicBezTo>
                      <a:cubicBezTo>
                        <a:pt x="33" y="12"/>
                        <a:pt x="33" y="12"/>
                        <a:pt x="33" y="12"/>
                      </a:cubicBez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2">
                  <a:extLst>
                    <a:ext uri="{FF2B5EF4-FFF2-40B4-BE49-F238E27FC236}">
                      <a16:creationId xmlns:a16="http://schemas.microsoft.com/office/drawing/2014/main" id="{BED44884-E44C-A44D-B66D-E1AEB806D04E}"/>
                    </a:ext>
                  </a:extLst>
                </p:cNvPr>
                <p:cNvSpPr>
                  <a:spLocks/>
                </p:cNvSpPr>
                <p:nvPr/>
              </p:nvSpPr>
              <p:spPr bwMode="auto">
                <a:xfrm>
                  <a:off x="-2511769" y="5348768"/>
                  <a:ext cx="471488" cy="731838"/>
                </a:xfrm>
                <a:custGeom>
                  <a:avLst/>
                  <a:gdLst>
                    <a:gd name="T0" fmla="*/ 42 w 200"/>
                    <a:gd name="T1" fmla="*/ 0 h 310"/>
                    <a:gd name="T2" fmla="*/ 88 w 200"/>
                    <a:gd name="T3" fmla="*/ 126 h 310"/>
                    <a:gd name="T4" fmla="*/ 102 w 200"/>
                    <a:gd name="T5" fmla="*/ 170 h 310"/>
                    <a:gd name="T6" fmla="*/ 103 w 200"/>
                    <a:gd name="T7" fmla="*/ 170 h 310"/>
                    <a:gd name="T8" fmla="*/ 117 w 200"/>
                    <a:gd name="T9" fmla="*/ 125 h 310"/>
                    <a:gd name="T10" fmla="*/ 159 w 200"/>
                    <a:gd name="T11" fmla="*/ 0 h 310"/>
                    <a:gd name="T12" fmla="*/ 200 w 200"/>
                    <a:gd name="T13" fmla="*/ 0 h 310"/>
                    <a:gd name="T14" fmla="*/ 142 w 200"/>
                    <a:gd name="T15" fmla="*/ 152 h 310"/>
                    <a:gd name="T16" fmla="*/ 69 w 200"/>
                    <a:gd name="T17" fmla="*/ 286 h 310"/>
                    <a:gd name="T18" fmla="*/ 21 w 200"/>
                    <a:gd name="T19" fmla="*/ 310 h 310"/>
                    <a:gd name="T20" fmla="*/ 12 w 200"/>
                    <a:gd name="T21" fmla="*/ 278 h 310"/>
                    <a:gd name="T22" fmla="*/ 46 w 200"/>
                    <a:gd name="T23" fmla="*/ 259 h 310"/>
                    <a:gd name="T24" fmla="*/ 78 w 200"/>
                    <a:gd name="T25" fmla="*/ 216 h 310"/>
                    <a:gd name="T26" fmla="*/ 81 w 200"/>
                    <a:gd name="T27" fmla="*/ 207 h 310"/>
                    <a:gd name="T28" fmla="*/ 78 w 200"/>
                    <a:gd name="T29" fmla="*/ 197 h 310"/>
                    <a:gd name="T30" fmla="*/ 0 w 200"/>
                    <a:gd name="T31" fmla="*/ 0 h 310"/>
                    <a:gd name="T32" fmla="*/ 42 w 200"/>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10">
                      <a:moveTo>
                        <a:pt x="42" y="0"/>
                      </a:moveTo>
                      <a:cubicBezTo>
                        <a:pt x="88" y="126"/>
                        <a:pt x="88" y="126"/>
                        <a:pt x="88" y="126"/>
                      </a:cubicBezTo>
                      <a:cubicBezTo>
                        <a:pt x="93" y="140"/>
                        <a:pt x="99" y="157"/>
                        <a:pt x="102" y="170"/>
                      </a:cubicBezTo>
                      <a:cubicBezTo>
                        <a:pt x="103" y="170"/>
                        <a:pt x="103" y="170"/>
                        <a:pt x="103" y="170"/>
                      </a:cubicBezTo>
                      <a:cubicBezTo>
                        <a:pt x="107" y="157"/>
                        <a:pt x="112" y="141"/>
                        <a:pt x="117" y="125"/>
                      </a:cubicBezTo>
                      <a:cubicBezTo>
                        <a:pt x="159" y="0"/>
                        <a:pt x="159" y="0"/>
                        <a:pt x="159" y="0"/>
                      </a:cubicBezTo>
                      <a:cubicBezTo>
                        <a:pt x="200" y="0"/>
                        <a:pt x="200" y="0"/>
                        <a:pt x="200" y="0"/>
                      </a:cubicBezTo>
                      <a:cubicBezTo>
                        <a:pt x="142" y="152"/>
                        <a:pt x="142" y="152"/>
                        <a:pt x="142" y="152"/>
                      </a:cubicBezTo>
                      <a:cubicBezTo>
                        <a:pt x="114" y="225"/>
                        <a:pt x="95" y="263"/>
                        <a:pt x="69" y="286"/>
                      </a:cubicBezTo>
                      <a:cubicBezTo>
                        <a:pt x="49" y="302"/>
                        <a:pt x="31" y="309"/>
                        <a:pt x="21" y="310"/>
                      </a:cubicBezTo>
                      <a:cubicBezTo>
                        <a:pt x="12" y="278"/>
                        <a:pt x="12" y="278"/>
                        <a:pt x="12" y="278"/>
                      </a:cubicBezTo>
                      <a:cubicBezTo>
                        <a:pt x="21" y="275"/>
                        <a:pt x="34" y="269"/>
                        <a:pt x="46" y="259"/>
                      </a:cubicBezTo>
                      <a:cubicBezTo>
                        <a:pt x="56" y="251"/>
                        <a:pt x="69" y="236"/>
                        <a:pt x="78" y="216"/>
                      </a:cubicBezTo>
                      <a:cubicBezTo>
                        <a:pt x="80" y="212"/>
                        <a:pt x="81" y="209"/>
                        <a:pt x="81" y="207"/>
                      </a:cubicBezTo>
                      <a:cubicBezTo>
                        <a:pt x="81" y="204"/>
                        <a:pt x="80" y="201"/>
                        <a:pt x="78" y="197"/>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3">
                  <a:extLst>
                    <a:ext uri="{FF2B5EF4-FFF2-40B4-BE49-F238E27FC236}">
                      <a16:creationId xmlns:a16="http://schemas.microsoft.com/office/drawing/2014/main" id="{0A0F1D4B-4E35-D14C-8B1B-A317D5DA5ED7}"/>
                    </a:ext>
                  </a:extLst>
                </p:cNvPr>
                <p:cNvSpPr>
                  <a:spLocks/>
                </p:cNvSpPr>
                <p:nvPr/>
              </p:nvSpPr>
              <p:spPr bwMode="auto">
                <a:xfrm>
                  <a:off x="-5494682" y="6179031"/>
                  <a:ext cx="422275" cy="722313"/>
                </a:xfrm>
                <a:custGeom>
                  <a:avLst/>
                  <a:gdLst>
                    <a:gd name="T0" fmla="*/ 10 w 179"/>
                    <a:gd name="T1" fmla="*/ 255 h 306"/>
                    <a:gd name="T2" fmla="*/ 78 w 179"/>
                    <a:gd name="T3" fmla="*/ 274 h 306"/>
                    <a:gd name="T4" fmla="*/ 140 w 179"/>
                    <a:gd name="T5" fmla="*/ 223 h 306"/>
                    <a:gd name="T6" fmla="*/ 84 w 179"/>
                    <a:gd name="T7" fmla="*/ 165 h 306"/>
                    <a:gd name="T8" fmla="*/ 6 w 179"/>
                    <a:gd name="T9" fmla="*/ 80 h 306"/>
                    <a:gd name="T10" fmla="*/ 102 w 179"/>
                    <a:gd name="T11" fmla="*/ 0 h 306"/>
                    <a:gd name="T12" fmla="*/ 167 w 179"/>
                    <a:gd name="T13" fmla="*/ 14 h 306"/>
                    <a:gd name="T14" fmla="*/ 157 w 179"/>
                    <a:gd name="T15" fmla="*/ 46 h 306"/>
                    <a:gd name="T16" fmla="*/ 101 w 179"/>
                    <a:gd name="T17" fmla="*/ 32 h 306"/>
                    <a:gd name="T18" fmla="*/ 45 w 179"/>
                    <a:gd name="T19" fmla="*/ 76 h 306"/>
                    <a:gd name="T20" fmla="*/ 104 w 179"/>
                    <a:gd name="T21" fmla="*/ 133 h 306"/>
                    <a:gd name="T22" fmla="*/ 179 w 179"/>
                    <a:gd name="T23" fmla="*/ 220 h 306"/>
                    <a:gd name="T24" fmla="*/ 76 w 179"/>
                    <a:gd name="T25" fmla="*/ 306 h 306"/>
                    <a:gd name="T26" fmla="*/ 0 w 179"/>
                    <a:gd name="T27" fmla="*/ 287 h 306"/>
                    <a:gd name="T28" fmla="*/ 10 w 179"/>
                    <a:gd name="T29" fmla="*/ 25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306">
                      <a:moveTo>
                        <a:pt x="10" y="255"/>
                      </a:moveTo>
                      <a:cubicBezTo>
                        <a:pt x="27" y="266"/>
                        <a:pt x="52" y="274"/>
                        <a:pt x="78" y="274"/>
                      </a:cubicBezTo>
                      <a:cubicBezTo>
                        <a:pt x="118" y="274"/>
                        <a:pt x="140" y="254"/>
                        <a:pt x="140" y="223"/>
                      </a:cubicBezTo>
                      <a:cubicBezTo>
                        <a:pt x="140" y="196"/>
                        <a:pt x="124" y="180"/>
                        <a:pt x="84" y="165"/>
                      </a:cubicBezTo>
                      <a:cubicBezTo>
                        <a:pt x="36" y="147"/>
                        <a:pt x="6" y="122"/>
                        <a:pt x="6" y="80"/>
                      </a:cubicBezTo>
                      <a:cubicBezTo>
                        <a:pt x="6" y="34"/>
                        <a:pt x="44" y="0"/>
                        <a:pt x="102" y="0"/>
                      </a:cubicBezTo>
                      <a:cubicBezTo>
                        <a:pt x="132" y="0"/>
                        <a:pt x="154" y="7"/>
                        <a:pt x="167" y="14"/>
                      </a:cubicBezTo>
                      <a:cubicBezTo>
                        <a:pt x="157" y="46"/>
                        <a:pt x="157" y="46"/>
                        <a:pt x="157" y="46"/>
                      </a:cubicBezTo>
                      <a:cubicBezTo>
                        <a:pt x="147" y="40"/>
                        <a:pt x="128" y="32"/>
                        <a:pt x="101" y="32"/>
                      </a:cubicBezTo>
                      <a:cubicBezTo>
                        <a:pt x="60" y="32"/>
                        <a:pt x="45" y="56"/>
                        <a:pt x="45" y="76"/>
                      </a:cubicBezTo>
                      <a:cubicBezTo>
                        <a:pt x="45" y="104"/>
                        <a:pt x="63" y="117"/>
                        <a:pt x="104" y="133"/>
                      </a:cubicBezTo>
                      <a:cubicBezTo>
                        <a:pt x="154" y="153"/>
                        <a:pt x="179" y="177"/>
                        <a:pt x="179" y="220"/>
                      </a:cubicBezTo>
                      <a:cubicBezTo>
                        <a:pt x="179" y="266"/>
                        <a:pt x="146" y="306"/>
                        <a:pt x="76" y="306"/>
                      </a:cubicBezTo>
                      <a:cubicBezTo>
                        <a:pt x="47" y="306"/>
                        <a:pt x="16" y="297"/>
                        <a:pt x="0" y="287"/>
                      </a:cubicBezTo>
                      <a:lnTo>
                        <a:pt x="10"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4">
                  <a:extLst>
                    <a:ext uri="{FF2B5EF4-FFF2-40B4-BE49-F238E27FC236}">
                      <a16:creationId xmlns:a16="http://schemas.microsoft.com/office/drawing/2014/main" id="{965C1ACC-C54B-D340-B125-0E78DBCF99C7}"/>
                    </a:ext>
                  </a:extLst>
                </p:cNvPr>
                <p:cNvSpPr>
                  <a:spLocks/>
                </p:cNvSpPr>
                <p:nvPr/>
              </p:nvSpPr>
              <p:spPr bwMode="auto">
                <a:xfrm>
                  <a:off x="-5010494" y="6266343"/>
                  <a:ext cx="296863" cy="635000"/>
                </a:xfrm>
                <a:custGeom>
                  <a:avLst/>
                  <a:gdLst>
                    <a:gd name="T0" fmla="*/ 70 w 126"/>
                    <a:gd name="T1" fmla="*/ 0 h 269"/>
                    <a:gd name="T2" fmla="*/ 70 w 126"/>
                    <a:gd name="T3" fmla="*/ 51 h 269"/>
                    <a:gd name="T4" fmla="*/ 126 w 126"/>
                    <a:gd name="T5" fmla="*/ 51 h 269"/>
                    <a:gd name="T6" fmla="*/ 126 w 126"/>
                    <a:gd name="T7" fmla="*/ 81 h 269"/>
                    <a:gd name="T8" fmla="*/ 70 w 126"/>
                    <a:gd name="T9" fmla="*/ 81 h 269"/>
                    <a:gd name="T10" fmla="*/ 70 w 126"/>
                    <a:gd name="T11" fmla="*/ 195 h 269"/>
                    <a:gd name="T12" fmla="*/ 99 w 126"/>
                    <a:gd name="T13" fmla="*/ 237 h 269"/>
                    <a:gd name="T14" fmla="*/ 122 w 126"/>
                    <a:gd name="T15" fmla="*/ 234 h 269"/>
                    <a:gd name="T16" fmla="*/ 124 w 126"/>
                    <a:gd name="T17" fmla="*/ 264 h 269"/>
                    <a:gd name="T18" fmla="*/ 89 w 126"/>
                    <a:gd name="T19" fmla="*/ 269 h 269"/>
                    <a:gd name="T20" fmla="*/ 48 w 126"/>
                    <a:gd name="T21" fmla="*/ 253 h 269"/>
                    <a:gd name="T22" fmla="*/ 32 w 126"/>
                    <a:gd name="T23" fmla="*/ 197 h 269"/>
                    <a:gd name="T24" fmla="*/ 32 w 126"/>
                    <a:gd name="T25" fmla="*/ 81 h 269"/>
                    <a:gd name="T26" fmla="*/ 0 w 126"/>
                    <a:gd name="T27" fmla="*/ 81 h 269"/>
                    <a:gd name="T28" fmla="*/ 0 w 126"/>
                    <a:gd name="T29" fmla="*/ 51 h 269"/>
                    <a:gd name="T30" fmla="*/ 32 w 126"/>
                    <a:gd name="T31" fmla="*/ 51 h 269"/>
                    <a:gd name="T32" fmla="*/ 32 w 126"/>
                    <a:gd name="T33" fmla="*/ 12 h 269"/>
                    <a:gd name="T34" fmla="*/ 70 w 126"/>
                    <a:gd name="T3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269">
                      <a:moveTo>
                        <a:pt x="70" y="0"/>
                      </a:moveTo>
                      <a:cubicBezTo>
                        <a:pt x="70" y="51"/>
                        <a:pt x="70" y="51"/>
                        <a:pt x="70" y="51"/>
                      </a:cubicBezTo>
                      <a:cubicBezTo>
                        <a:pt x="126" y="51"/>
                        <a:pt x="126" y="51"/>
                        <a:pt x="126" y="51"/>
                      </a:cubicBezTo>
                      <a:cubicBezTo>
                        <a:pt x="126" y="81"/>
                        <a:pt x="126" y="81"/>
                        <a:pt x="126" y="81"/>
                      </a:cubicBezTo>
                      <a:cubicBezTo>
                        <a:pt x="70" y="81"/>
                        <a:pt x="70" y="81"/>
                        <a:pt x="70" y="81"/>
                      </a:cubicBezTo>
                      <a:cubicBezTo>
                        <a:pt x="70" y="195"/>
                        <a:pt x="70" y="195"/>
                        <a:pt x="70" y="195"/>
                      </a:cubicBezTo>
                      <a:cubicBezTo>
                        <a:pt x="70" y="222"/>
                        <a:pt x="78" y="237"/>
                        <a:pt x="99" y="237"/>
                      </a:cubicBezTo>
                      <a:cubicBezTo>
                        <a:pt x="110" y="237"/>
                        <a:pt x="116" y="236"/>
                        <a:pt x="122" y="234"/>
                      </a:cubicBezTo>
                      <a:cubicBezTo>
                        <a:pt x="124" y="264"/>
                        <a:pt x="124" y="264"/>
                        <a:pt x="124" y="264"/>
                      </a:cubicBezTo>
                      <a:cubicBezTo>
                        <a:pt x="116" y="266"/>
                        <a:pt x="104" y="269"/>
                        <a:pt x="89" y="269"/>
                      </a:cubicBezTo>
                      <a:cubicBezTo>
                        <a:pt x="71" y="269"/>
                        <a:pt x="57" y="263"/>
                        <a:pt x="48" y="253"/>
                      </a:cubicBezTo>
                      <a:cubicBezTo>
                        <a:pt x="37" y="241"/>
                        <a:pt x="32" y="222"/>
                        <a:pt x="32" y="197"/>
                      </a:cubicBezTo>
                      <a:cubicBezTo>
                        <a:pt x="32" y="81"/>
                        <a:pt x="32" y="81"/>
                        <a:pt x="32" y="81"/>
                      </a:cubicBezTo>
                      <a:cubicBezTo>
                        <a:pt x="0" y="81"/>
                        <a:pt x="0" y="81"/>
                        <a:pt x="0" y="81"/>
                      </a:cubicBezTo>
                      <a:cubicBezTo>
                        <a:pt x="0" y="51"/>
                        <a:pt x="0" y="51"/>
                        <a:pt x="0" y="51"/>
                      </a:cubicBezTo>
                      <a:cubicBezTo>
                        <a:pt x="32" y="51"/>
                        <a:pt x="32" y="51"/>
                        <a:pt x="32" y="51"/>
                      </a:cubicBezTo>
                      <a:cubicBezTo>
                        <a:pt x="32" y="12"/>
                        <a:pt x="32" y="12"/>
                        <a:pt x="32" y="12"/>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5">
                  <a:extLst>
                    <a:ext uri="{FF2B5EF4-FFF2-40B4-BE49-F238E27FC236}">
                      <a16:creationId xmlns:a16="http://schemas.microsoft.com/office/drawing/2014/main" id="{80BA7896-EDBF-DE42-B8E9-5BA19A7963DF}"/>
                    </a:ext>
                  </a:extLst>
                </p:cNvPr>
                <p:cNvSpPr>
                  <a:spLocks noEditPoints="1"/>
                </p:cNvSpPr>
                <p:nvPr/>
              </p:nvSpPr>
              <p:spPr bwMode="auto">
                <a:xfrm>
                  <a:off x="-4648544" y="6375881"/>
                  <a:ext cx="398463" cy="525463"/>
                </a:xfrm>
                <a:custGeom>
                  <a:avLst/>
                  <a:gdLst>
                    <a:gd name="T0" fmla="*/ 166 w 169"/>
                    <a:gd name="T1" fmla="*/ 167 h 223"/>
                    <a:gd name="T2" fmla="*/ 169 w 169"/>
                    <a:gd name="T3" fmla="*/ 218 h 223"/>
                    <a:gd name="T4" fmla="*/ 135 w 169"/>
                    <a:gd name="T5" fmla="*/ 218 h 223"/>
                    <a:gd name="T6" fmla="*/ 131 w 169"/>
                    <a:gd name="T7" fmla="*/ 191 h 223"/>
                    <a:gd name="T8" fmla="*/ 130 w 169"/>
                    <a:gd name="T9" fmla="*/ 191 h 223"/>
                    <a:gd name="T10" fmla="*/ 65 w 169"/>
                    <a:gd name="T11" fmla="*/ 223 h 223"/>
                    <a:gd name="T12" fmla="*/ 0 w 169"/>
                    <a:gd name="T13" fmla="*/ 162 h 223"/>
                    <a:gd name="T14" fmla="*/ 128 w 169"/>
                    <a:gd name="T15" fmla="*/ 83 h 223"/>
                    <a:gd name="T16" fmla="*/ 128 w 169"/>
                    <a:gd name="T17" fmla="*/ 78 h 223"/>
                    <a:gd name="T18" fmla="*/ 79 w 169"/>
                    <a:gd name="T19" fmla="*/ 29 h 223"/>
                    <a:gd name="T20" fmla="*/ 23 w 169"/>
                    <a:gd name="T21" fmla="*/ 45 h 223"/>
                    <a:gd name="T22" fmla="*/ 15 w 169"/>
                    <a:gd name="T23" fmla="*/ 19 h 223"/>
                    <a:gd name="T24" fmla="*/ 85 w 169"/>
                    <a:gd name="T25" fmla="*/ 0 h 223"/>
                    <a:gd name="T26" fmla="*/ 166 w 169"/>
                    <a:gd name="T27" fmla="*/ 87 h 223"/>
                    <a:gd name="T28" fmla="*/ 166 w 169"/>
                    <a:gd name="T29" fmla="*/ 167 h 223"/>
                    <a:gd name="T30" fmla="*/ 129 w 169"/>
                    <a:gd name="T31" fmla="*/ 110 h 223"/>
                    <a:gd name="T32" fmla="*/ 38 w 169"/>
                    <a:gd name="T33" fmla="*/ 157 h 223"/>
                    <a:gd name="T34" fmla="*/ 74 w 169"/>
                    <a:gd name="T35" fmla="*/ 194 h 223"/>
                    <a:gd name="T36" fmla="*/ 127 w 169"/>
                    <a:gd name="T37" fmla="*/ 159 h 223"/>
                    <a:gd name="T38" fmla="*/ 129 w 169"/>
                    <a:gd name="T39" fmla="*/ 146 h 223"/>
                    <a:gd name="T40" fmla="*/ 129 w 169"/>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223">
                      <a:moveTo>
                        <a:pt x="166" y="167"/>
                      </a:moveTo>
                      <a:cubicBezTo>
                        <a:pt x="166" y="186"/>
                        <a:pt x="167" y="204"/>
                        <a:pt x="169" y="218"/>
                      </a:cubicBezTo>
                      <a:cubicBezTo>
                        <a:pt x="135" y="218"/>
                        <a:pt x="135" y="218"/>
                        <a:pt x="135" y="218"/>
                      </a:cubicBezTo>
                      <a:cubicBezTo>
                        <a:pt x="131" y="191"/>
                        <a:pt x="131" y="191"/>
                        <a:pt x="131" y="191"/>
                      </a:cubicBezTo>
                      <a:cubicBezTo>
                        <a:pt x="130" y="191"/>
                        <a:pt x="130" y="191"/>
                        <a:pt x="130" y="191"/>
                      </a:cubicBezTo>
                      <a:cubicBezTo>
                        <a:pt x="118" y="208"/>
                        <a:pt x="95" y="223"/>
                        <a:pt x="65" y="223"/>
                      </a:cubicBezTo>
                      <a:cubicBezTo>
                        <a:pt x="22" y="223"/>
                        <a:pt x="0" y="193"/>
                        <a:pt x="0" y="162"/>
                      </a:cubicBezTo>
                      <a:cubicBezTo>
                        <a:pt x="0" y="110"/>
                        <a:pt x="45" y="82"/>
                        <a:pt x="128" y="83"/>
                      </a:cubicBezTo>
                      <a:cubicBezTo>
                        <a:pt x="128" y="78"/>
                        <a:pt x="128" y="78"/>
                        <a:pt x="128" y="78"/>
                      </a:cubicBezTo>
                      <a:cubicBezTo>
                        <a:pt x="128" y="61"/>
                        <a:pt x="123" y="29"/>
                        <a:pt x="79" y="29"/>
                      </a:cubicBezTo>
                      <a:cubicBezTo>
                        <a:pt x="59" y="29"/>
                        <a:pt x="38" y="35"/>
                        <a:pt x="23" y="45"/>
                      </a:cubicBezTo>
                      <a:cubicBezTo>
                        <a:pt x="15" y="19"/>
                        <a:pt x="15" y="19"/>
                        <a:pt x="15" y="19"/>
                      </a:cubicBezTo>
                      <a:cubicBezTo>
                        <a:pt x="32" y="8"/>
                        <a:pt x="58" y="0"/>
                        <a:pt x="85" y="0"/>
                      </a:cubicBezTo>
                      <a:cubicBezTo>
                        <a:pt x="151" y="0"/>
                        <a:pt x="166" y="45"/>
                        <a:pt x="166" y="87"/>
                      </a:cubicBezTo>
                      <a:lnTo>
                        <a:pt x="166" y="167"/>
                      </a:lnTo>
                      <a:close/>
                      <a:moveTo>
                        <a:pt x="129" y="110"/>
                      </a:moveTo>
                      <a:cubicBezTo>
                        <a:pt x="86" y="109"/>
                        <a:pt x="38" y="116"/>
                        <a:pt x="38" y="157"/>
                      </a:cubicBezTo>
                      <a:cubicBezTo>
                        <a:pt x="38" y="183"/>
                        <a:pt x="55" y="194"/>
                        <a:pt x="74"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
                  <a:extLst>
                    <a:ext uri="{FF2B5EF4-FFF2-40B4-BE49-F238E27FC236}">
                      <a16:creationId xmlns:a16="http://schemas.microsoft.com/office/drawing/2014/main" id="{0AD0CD8F-5CDC-6642-ABE6-212B9739392A}"/>
                    </a:ext>
                  </a:extLst>
                </p:cNvPr>
                <p:cNvSpPr>
                  <a:spLocks/>
                </p:cNvSpPr>
                <p:nvPr/>
              </p:nvSpPr>
              <p:spPr bwMode="auto">
                <a:xfrm>
                  <a:off x="-4113557" y="6375881"/>
                  <a:ext cx="431800" cy="514350"/>
                </a:xfrm>
                <a:custGeom>
                  <a:avLst/>
                  <a:gdLst>
                    <a:gd name="T0" fmla="*/ 1 w 183"/>
                    <a:gd name="T1" fmla="*/ 63 h 218"/>
                    <a:gd name="T2" fmla="*/ 0 w 183"/>
                    <a:gd name="T3" fmla="*/ 5 h 218"/>
                    <a:gd name="T4" fmla="*/ 34 w 183"/>
                    <a:gd name="T5" fmla="*/ 5 h 218"/>
                    <a:gd name="T6" fmla="*/ 36 w 183"/>
                    <a:gd name="T7" fmla="*/ 40 h 218"/>
                    <a:gd name="T8" fmla="*/ 37 w 183"/>
                    <a:gd name="T9" fmla="*/ 40 h 218"/>
                    <a:gd name="T10" fmla="*/ 107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0 w 183"/>
                    <a:gd name="T25" fmla="*/ 90 h 218"/>
                    <a:gd name="T26" fmla="*/ 40 w 183"/>
                    <a:gd name="T27" fmla="*/ 218 h 218"/>
                    <a:gd name="T28" fmla="*/ 1 w 183"/>
                    <a:gd name="T29" fmla="*/ 218 h 218"/>
                    <a:gd name="T30" fmla="*/ 1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1" y="63"/>
                      </a:moveTo>
                      <a:cubicBezTo>
                        <a:pt x="1" y="40"/>
                        <a:pt x="1" y="23"/>
                        <a:pt x="0" y="5"/>
                      </a:cubicBezTo>
                      <a:cubicBezTo>
                        <a:pt x="34" y="5"/>
                        <a:pt x="34" y="5"/>
                        <a:pt x="34" y="5"/>
                      </a:cubicBezTo>
                      <a:cubicBezTo>
                        <a:pt x="36" y="40"/>
                        <a:pt x="36" y="40"/>
                        <a:pt x="36" y="40"/>
                      </a:cubicBezTo>
                      <a:cubicBezTo>
                        <a:pt x="37" y="40"/>
                        <a:pt x="37" y="40"/>
                        <a:pt x="37" y="40"/>
                      </a:cubicBezTo>
                      <a:cubicBezTo>
                        <a:pt x="48" y="20"/>
                        <a:pt x="72" y="0"/>
                        <a:pt x="107"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1" y="32"/>
                        <a:pt x="95" y="32"/>
                      </a:cubicBezTo>
                      <a:cubicBezTo>
                        <a:pt x="70" y="32"/>
                        <a:pt x="50" y="50"/>
                        <a:pt x="43" y="72"/>
                      </a:cubicBezTo>
                      <a:cubicBezTo>
                        <a:pt x="41" y="77"/>
                        <a:pt x="40" y="84"/>
                        <a:pt x="40" y="90"/>
                      </a:cubicBezTo>
                      <a:cubicBezTo>
                        <a:pt x="40" y="218"/>
                        <a:pt x="40" y="218"/>
                        <a:pt x="40" y="218"/>
                      </a:cubicBezTo>
                      <a:cubicBezTo>
                        <a:pt x="1" y="218"/>
                        <a:pt x="1" y="218"/>
                        <a:pt x="1" y="218"/>
                      </a:cubicBezTo>
                      <a:lnTo>
                        <a:pt x="1"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7">
                  <a:extLst>
                    <a:ext uri="{FF2B5EF4-FFF2-40B4-BE49-F238E27FC236}">
                      <a16:creationId xmlns:a16="http://schemas.microsoft.com/office/drawing/2014/main" id="{6B78B85A-32CC-1F41-AC5B-697DB0D0BDB0}"/>
                    </a:ext>
                  </a:extLst>
                </p:cNvPr>
                <p:cNvSpPr>
                  <a:spLocks noEditPoints="1"/>
                </p:cNvSpPr>
                <p:nvPr/>
              </p:nvSpPr>
              <p:spPr bwMode="auto">
                <a:xfrm>
                  <a:off x="-3570632" y="6153631"/>
                  <a:ext cx="474663" cy="747713"/>
                </a:xfrm>
                <a:custGeom>
                  <a:avLst/>
                  <a:gdLst>
                    <a:gd name="T0" fmla="*/ 199 w 201"/>
                    <a:gd name="T1" fmla="*/ 0 h 317"/>
                    <a:gd name="T2" fmla="*/ 199 w 201"/>
                    <a:gd name="T3" fmla="*/ 257 h 317"/>
                    <a:gd name="T4" fmla="*/ 201 w 201"/>
                    <a:gd name="T5" fmla="*/ 312 h 317"/>
                    <a:gd name="T6" fmla="*/ 166 w 201"/>
                    <a:gd name="T7" fmla="*/ 312 h 317"/>
                    <a:gd name="T8" fmla="*/ 165 w 201"/>
                    <a:gd name="T9" fmla="*/ 275 h 317"/>
                    <a:gd name="T10" fmla="*/ 164 w 201"/>
                    <a:gd name="T11" fmla="*/ 275 h 317"/>
                    <a:gd name="T12" fmla="*/ 92 w 201"/>
                    <a:gd name="T13" fmla="*/ 317 h 317"/>
                    <a:gd name="T14" fmla="*/ 0 w 201"/>
                    <a:gd name="T15" fmla="*/ 209 h 317"/>
                    <a:gd name="T16" fmla="*/ 96 w 201"/>
                    <a:gd name="T17" fmla="*/ 94 h 317"/>
                    <a:gd name="T18" fmla="*/ 160 w 201"/>
                    <a:gd name="T19" fmla="*/ 127 h 317"/>
                    <a:gd name="T20" fmla="*/ 161 w 201"/>
                    <a:gd name="T21" fmla="*/ 127 h 317"/>
                    <a:gd name="T22" fmla="*/ 161 w 201"/>
                    <a:gd name="T23" fmla="*/ 0 h 317"/>
                    <a:gd name="T24" fmla="*/ 199 w 201"/>
                    <a:gd name="T25" fmla="*/ 0 h 317"/>
                    <a:gd name="T26" fmla="*/ 161 w 201"/>
                    <a:gd name="T27" fmla="*/ 186 h 317"/>
                    <a:gd name="T28" fmla="*/ 159 w 201"/>
                    <a:gd name="T29" fmla="*/ 169 h 317"/>
                    <a:gd name="T30" fmla="*/ 103 w 201"/>
                    <a:gd name="T31" fmla="*/ 125 h 317"/>
                    <a:gd name="T32" fmla="*/ 39 w 201"/>
                    <a:gd name="T33" fmla="*/ 207 h 317"/>
                    <a:gd name="T34" fmla="*/ 102 w 201"/>
                    <a:gd name="T35" fmla="*/ 286 h 317"/>
                    <a:gd name="T36" fmla="*/ 159 w 201"/>
                    <a:gd name="T37" fmla="*/ 240 h 317"/>
                    <a:gd name="T38" fmla="*/ 161 w 201"/>
                    <a:gd name="T39" fmla="*/ 223 h 317"/>
                    <a:gd name="T40" fmla="*/ 161 w 201"/>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317">
                      <a:moveTo>
                        <a:pt x="199" y="0"/>
                      </a:moveTo>
                      <a:cubicBezTo>
                        <a:pt x="199" y="257"/>
                        <a:pt x="199" y="257"/>
                        <a:pt x="199" y="257"/>
                      </a:cubicBezTo>
                      <a:cubicBezTo>
                        <a:pt x="199" y="276"/>
                        <a:pt x="200" y="298"/>
                        <a:pt x="201" y="312"/>
                      </a:cubicBezTo>
                      <a:cubicBezTo>
                        <a:pt x="166" y="312"/>
                        <a:pt x="166" y="312"/>
                        <a:pt x="166" y="312"/>
                      </a:cubicBezTo>
                      <a:cubicBezTo>
                        <a:pt x="165" y="275"/>
                        <a:pt x="165" y="275"/>
                        <a:pt x="165" y="275"/>
                      </a:cubicBezTo>
                      <a:cubicBezTo>
                        <a:pt x="164" y="275"/>
                        <a:pt x="164" y="275"/>
                        <a:pt x="164" y="275"/>
                      </a:cubicBezTo>
                      <a:cubicBezTo>
                        <a:pt x="152" y="299"/>
                        <a:pt x="126" y="317"/>
                        <a:pt x="92" y="317"/>
                      </a:cubicBezTo>
                      <a:cubicBezTo>
                        <a:pt x="40" y="317"/>
                        <a:pt x="0" y="273"/>
                        <a:pt x="0" y="209"/>
                      </a:cubicBezTo>
                      <a:cubicBezTo>
                        <a:pt x="0" y="138"/>
                        <a:pt x="44" y="94"/>
                        <a:pt x="96" y="94"/>
                      </a:cubicBezTo>
                      <a:cubicBezTo>
                        <a:pt x="129" y="94"/>
                        <a:pt x="151" y="110"/>
                        <a:pt x="160" y="127"/>
                      </a:cubicBezTo>
                      <a:cubicBezTo>
                        <a:pt x="161" y="127"/>
                        <a:pt x="161" y="127"/>
                        <a:pt x="161" y="127"/>
                      </a:cubicBezTo>
                      <a:cubicBezTo>
                        <a:pt x="161" y="0"/>
                        <a:pt x="161" y="0"/>
                        <a:pt x="161" y="0"/>
                      </a:cubicBezTo>
                      <a:lnTo>
                        <a:pt x="199" y="0"/>
                      </a:lnTo>
                      <a:close/>
                      <a:moveTo>
                        <a:pt x="161" y="186"/>
                      </a:moveTo>
                      <a:cubicBezTo>
                        <a:pt x="161" y="181"/>
                        <a:pt x="160" y="174"/>
                        <a:pt x="159" y="169"/>
                      </a:cubicBezTo>
                      <a:cubicBezTo>
                        <a:pt x="153" y="145"/>
                        <a:pt x="132" y="125"/>
                        <a:pt x="103" y="125"/>
                      </a:cubicBezTo>
                      <a:cubicBezTo>
                        <a:pt x="63" y="125"/>
                        <a:pt x="39" y="160"/>
                        <a:pt x="39" y="207"/>
                      </a:cubicBezTo>
                      <a:cubicBezTo>
                        <a:pt x="39" y="250"/>
                        <a:pt x="61" y="286"/>
                        <a:pt x="102" y="286"/>
                      </a:cubicBezTo>
                      <a:cubicBezTo>
                        <a:pt x="128" y="286"/>
                        <a:pt x="152" y="268"/>
                        <a:pt x="159" y="240"/>
                      </a:cubicBezTo>
                      <a:cubicBezTo>
                        <a:pt x="160"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18">
                  <a:extLst>
                    <a:ext uri="{FF2B5EF4-FFF2-40B4-BE49-F238E27FC236}">
                      <a16:creationId xmlns:a16="http://schemas.microsoft.com/office/drawing/2014/main" id="{064A1CA7-71BD-884D-90E0-7A999B57FAB9}"/>
                    </a:ext>
                  </a:extLst>
                </p:cNvPr>
                <p:cNvSpPr>
                  <a:spLocks noEditPoints="1"/>
                </p:cNvSpPr>
                <p:nvPr/>
              </p:nvSpPr>
              <p:spPr bwMode="auto">
                <a:xfrm>
                  <a:off x="-2986432" y="6375881"/>
                  <a:ext cx="401638" cy="525463"/>
                </a:xfrm>
                <a:custGeom>
                  <a:avLst/>
                  <a:gdLst>
                    <a:gd name="T0" fmla="*/ 167 w 170"/>
                    <a:gd name="T1" fmla="*/ 167 h 223"/>
                    <a:gd name="T2" fmla="*/ 170 w 170"/>
                    <a:gd name="T3" fmla="*/ 218 h 223"/>
                    <a:gd name="T4" fmla="*/ 135 w 170"/>
                    <a:gd name="T5" fmla="*/ 218 h 223"/>
                    <a:gd name="T6" fmla="*/ 131 w 170"/>
                    <a:gd name="T7" fmla="*/ 191 h 223"/>
                    <a:gd name="T8" fmla="*/ 130 w 170"/>
                    <a:gd name="T9" fmla="*/ 191 h 223"/>
                    <a:gd name="T10" fmla="*/ 65 w 170"/>
                    <a:gd name="T11" fmla="*/ 223 h 223"/>
                    <a:gd name="T12" fmla="*/ 0 w 170"/>
                    <a:gd name="T13" fmla="*/ 162 h 223"/>
                    <a:gd name="T14" fmla="*/ 128 w 170"/>
                    <a:gd name="T15" fmla="*/ 83 h 223"/>
                    <a:gd name="T16" fmla="*/ 128 w 170"/>
                    <a:gd name="T17" fmla="*/ 78 h 223"/>
                    <a:gd name="T18" fmla="*/ 80 w 170"/>
                    <a:gd name="T19" fmla="*/ 29 h 223"/>
                    <a:gd name="T20" fmla="*/ 24 w 170"/>
                    <a:gd name="T21" fmla="*/ 45 h 223"/>
                    <a:gd name="T22" fmla="*/ 15 w 170"/>
                    <a:gd name="T23" fmla="*/ 19 h 223"/>
                    <a:gd name="T24" fmla="*/ 85 w 170"/>
                    <a:gd name="T25" fmla="*/ 0 h 223"/>
                    <a:gd name="T26" fmla="*/ 167 w 170"/>
                    <a:gd name="T27" fmla="*/ 87 h 223"/>
                    <a:gd name="T28" fmla="*/ 167 w 170"/>
                    <a:gd name="T29" fmla="*/ 167 h 223"/>
                    <a:gd name="T30" fmla="*/ 129 w 170"/>
                    <a:gd name="T31" fmla="*/ 110 h 223"/>
                    <a:gd name="T32" fmla="*/ 39 w 170"/>
                    <a:gd name="T33" fmla="*/ 157 h 223"/>
                    <a:gd name="T34" fmla="*/ 75 w 170"/>
                    <a:gd name="T35" fmla="*/ 194 h 223"/>
                    <a:gd name="T36" fmla="*/ 127 w 170"/>
                    <a:gd name="T37" fmla="*/ 159 h 223"/>
                    <a:gd name="T38" fmla="*/ 129 w 170"/>
                    <a:gd name="T39" fmla="*/ 146 h 223"/>
                    <a:gd name="T40" fmla="*/ 129 w 170"/>
                    <a:gd name="T41" fmla="*/ 11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3">
                      <a:moveTo>
                        <a:pt x="167" y="167"/>
                      </a:moveTo>
                      <a:cubicBezTo>
                        <a:pt x="167" y="186"/>
                        <a:pt x="168" y="204"/>
                        <a:pt x="170" y="218"/>
                      </a:cubicBezTo>
                      <a:cubicBezTo>
                        <a:pt x="135" y="218"/>
                        <a:pt x="135" y="218"/>
                        <a:pt x="135" y="218"/>
                      </a:cubicBezTo>
                      <a:cubicBezTo>
                        <a:pt x="131" y="191"/>
                        <a:pt x="131" y="191"/>
                        <a:pt x="131" y="191"/>
                      </a:cubicBezTo>
                      <a:cubicBezTo>
                        <a:pt x="130" y="191"/>
                        <a:pt x="130" y="191"/>
                        <a:pt x="130" y="191"/>
                      </a:cubicBezTo>
                      <a:cubicBezTo>
                        <a:pt x="119" y="208"/>
                        <a:pt x="95" y="223"/>
                        <a:pt x="65" y="223"/>
                      </a:cubicBezTo>
                      <a:cubicBezTo>
                        <a:pt x="22" y="223"/>
                        <a:pt x="0" y="193"/>
                        <a:pt x="0" y="162"/>
                      </a:cubicBezTo>
                      <a:cubicBezTo>
                        <a:pt x="0" y="110"/>
                        <a:pt x="46" y="82"/>
                        <a:pt x="128" y="83"/>
                      </a:cubicBezTo>
                      <a:cubicBezTo>
                        <a:pt x="128" y="78"/>
                        <a:pt x="128" y="78"/>
                        <a:pt x="128" y="78"/>
                      </a:cubicBezTo>
                      <a:cubicBezTo>
                        <a:pt x="128" y="61"/>
                        <a:pt x="123" y="29"/>
                        <a:pt x="80" y="29"/>
                      </a:cubicBezTo>
                      <a:cubicBezTo>
                        <a:pt x="59" y="29"/>
                        <a:pt x="39" y="35"/>
                        <a:pt x="24" y="45"/>
                      </a:cubicBezTo>
                      <a:cubicBezTo>
                        <a:pt x="15" y="19"/>
                        <a:pt x="15" y="19"/>
                        <a:pt x="15" y="19"/>
                      </a:cubicBezTo>
                      <a:cubicBezTo>
                        <a:pt x="32" y="8"/>
                        <a:pt x="58" y="0"/>
                        <a:pt x="85" y="0"/>
                      </a:cubicBezTo>
                      <a:cubicBezTo>
                        <a:pt x="151" y="0"/>
                        <a:pt x="167" y="45"/>
                        <a:pt x="167" y="87"/>
                      </a:cubicBezTo>
                      <a:lnTo>
                        <a:pt x="167" y="167"/>
                      </a:lnTo>
                      <a:close/>
                      <a:moveTo>
                        <a:pt x="129" y="110"/>
                      </a:moveTo>
                      <a:cubicBezTo>
                        <a:pt x="87" y="109"/>
                        <a:pt x="39" y="116"/>
                        <a:pt x="39" y="157"/>
                      </a:cubicBezTo>
                      <a:cubicBezTo>
                        <a:pt x="39" y="183"/>
                        <a:pt x="55" y="194"/>
                        <a:pt x="75" y="194"/>
                      </a:cubicBezTo>
                      <a:cubicBezTo>
                        <a:pt x="103" y="194"/>
                        <a:pt x="121" y="177"/>
                        <a:pt x="127" y="159"/>
                      </a:cubicBezTo>
                      <a:cubicBezTo>
                        <a:pt x="128" y="155"/>
                        <a:pt x="129" y="150"/>
                        <a:pt x="129" y="146"/>
                      </a:cubicBezTo>
                      <a:lnTo>
                        <a:pt x="129"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Freeform 19">
                  <a:extLst>
                    <a:ext uri="{FF2B5EF4-FFF2-40B4-BE49-F238E27FC236}">
                      <a16:creationId xmlns:a16="http://schemas.microsoft.com/office/drawing/2014/main" id="{3AB5D569-BED8-F84D-BBBF-4BD350B4C1A4}"/>
                    </a:ext>
                  </a:extLst>
                </p:cNvPr>
                <p:cNvSpPr>
                  <a:spLocks/>
                </p:cNvSpPr>
                <p:nvPr/>
              </p:nvSpPr>
              <p:spPr bwMode="auto">
                <a:xfrm>
                  <a:off x="-2451444" y="6375881"/>
                  <a:ext cx="252413" cy="514350"/>
                </a:xfrm>
                <a:custGeom>
                  <a:avLst/>
                  <a:gdLst>
                    <a:gd name="T0" fmla="*/ 2 w 107"/>
                    <a:gd name="T1" fmla="*/ 72 h 218"/>
                    <a:gd name="T2" fmla="*/ 0 w 107"/>
                    <a:gd name="T3" fmla="*/ 5 h 218"/>
                    <a:gd name="T4" fmla="*/ 34 w 107"/>
                    <a:gd name="T5" fmla="*/ 5 h 218"/>
                    <a:gd name="T6" fmla="*/ 36 w 107"/>
                    <a:gd name="T7" fmla="*/ 47 h 218"/>
                    <a:gd name="T8" fmla="*/ 37 w 107"/>
                    <a:gd name="T9" fmla="*/ 47 h 218"/>
                    <a:gd name="T10" fmla="*/ 97 w 107"/>
                    <a:gd name="T11" fmla="*/ 0 h 218"/>
                    <a:gd name="T12" fmla="*/ 107 w 107"/>
                    <a:gd name="T13" fmla="*/ 2 h 218"/>
                    <a:gd name="T14" fmla="*/ 107 w 107"/>
                    <a:gd name="T15" fmla="*/ 38 h 218"/>
                    <a:gd name="T16" fmla="*/ 94 w 107"/>
                    <a:gd name="T17" fmla="*/ 37 h 218"/>
                    <a:gd name="T18" fmla="*/ 42 w 107"/>
                    <a:gd name="T19" fmla="*/ 86 h 218"/>
                    <a:gd name="T20" fmla="*/ 40 w 107"/>
                    <a:gd name="T21" fmla="*/ 105 h 218"/>
                    <a:gd name="T22" fmla="*/ 40 w 107"/>
                    <a:gd name="T23" fmla="*/ 218 h 218"/>
                    <a:gd name="T24" fmla="*/ 2 w 107"/>
                    <a:gd name="T25" fmla="*/ 218 h 218"/>
                    <a:gd name="T26" fmla="*/ 2 w 107"/>
                    <a:gd name="T27" fmla="*/ 7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218">
                      <a:moveTo>
                        <a:pt x="2" y="72"/>
                      </a:moveTo>
                      <a:cubicBezTo>
                        <a:pt x="2" y="47"/>
                        <a:pt x="2" y="25"/>
                        <a:pt x="0" y="5"/>
                      </a:cubicBezTo>
                      <a:cubicBezTo>
                        <a:pt x="34" y="5"/>
                        <a:pt x="34" y="5"/>
                        <a:pt x="34" y="5"/>
                      </a:cubicBezTo>
                      <a:cubicBezTo>
                        <a:pt x="36" y="47"/>
                        <a:pt x="36" y="47"/>
                        <a:pt x="36" y="47"/>
                      </a:cubicBezTo>
                      <a:cubicBezTo>
                        <a:pt x="37" y="47"/>
                        <a:pt x="37" y="47"/>
                        <a:pt x="37" y="47"/>
                      </a:cubicBezTo>
                      <a:cubicBezTo>
                        <a:pt x="47" y="18"/>
                        <a:pt x="71" y="0"/>
                        <a:pt x="97" y="0"/>
                      </a:cubicBezTo>
                      <a:cubicBezTo>
                        <a:pt x="101" y="0"/>
                        <a:pt x="104" y="1"/>
                        <a:pt x="107" y="2"/>
                      </a:cubicBezTo>
                      <a:cubicBezTo>
                        <a:pt x="107" y="38"/>
                        <a:pt x="107" y="38"/>
                        <a:pt x="107" y="38"/>
                      </a:cubicBezTo>
                      <a:cubicBezTo>
                        <a:pt x="103" y="37"/>
                        <a:pt x="99" y="37"/>
                        <a:pt x="94" y="37"/>
                      </a:cubicBezTo>
                      <a:cubicBezTo>
                        <a:pt x="66" y="37"/>
                        <a:pt x="47" y="58"/>
                        <a:pt x="42" y="86"/>
                      </a:cubicBezTo>
                      <a:cubicBezTo>
                        <a:pt x="41" y="92"/>
                        <a:pt x="40" y="98"/>
                        <a:pt x="40" y="105"/>
                      </a:cubicBezTo>
                      <a:cubicBezTo>
                        <a:pt x="40" y="218"/>
                        <a:pt x="40" y="218"/>
                        <a:pt x="40" y="218"/>
                      </a:cubicBezTo>
                      <a:cubicBezTo>
                        <a:pt x="2" y="218"/>
                        <a:pt x="2" y="218"/>
                        <a:pt x="2" y="218"/>
                      </a:cubicBezTo>
                      <a:lnTo>
                        <a:pt x="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Freeform 20">
                  <a:extLst>
                    <a:ext uri="{FF2B5EF4-FFF2-40B4-BE49-F238E27FC236}">
                      <a16:creationId xmlns:a16="http://schemas.microsoft.com/office/drawing/2014/main" id="{8CFBE7E9-F6DC-6E42-94F3-383C24BADDF2}"/>
                    </a:ext>
                  </a:extLst>
                </p:cNvPr>
                <p:cNvSpPr>
                  <a:spLocks noEditPoints="1"/>
                </p:cNvSpPr>
                <p:nvPr/>
              </p:nvSpPr>
              <p:spPr bwMode="auto">
                <a:xfrm>
                  <a:off x="-2151407" y="6153631"/>
                  <a:ext cx="477838" cy="747713"/>
                </a:xfrm>
                <a:custGeom>
                  <a:avLst/>
                  <a:gdLst>
                    <a:gd name="T0" fmla="*/ 200 w 202"/>
                    <a:gd name="T1" fmla="*/ 0 h 317"/>
                    <a:gd name="T2" fmla="*/ 200 w 202"/>
                    <a:gd name="T3" fmla="*/ 257 h 317"/>
                    <a:gd name="T4" fmla="*/ 202 w 202"/>
                    <a:gd name="T5" fmla="*/ 312 h 317"/>
                    <a:gd name="T6" fmla="*/ 167 w 202"/>
                    <a:gd name="T7" fmla="*/ 312 h 317"/>
                    <a:gd name="T8" fmla="*/ 165 w 202"/>
                    <a:gd name="T9" fmla="*/ 275 h 317"/>
                    <a:gd name="T10" fmla="*/ 164 w 202"/>
                    <a:gd name="T11" fmla="*/ 275 h 317"/>
                    <a:gd name="T12" fmla="*/ 92 w 202"/>
                    <a:gd name="T13" fmla="*/ 317 h 317"/>
                    <a:gd name="T14" fmla="*/ 1 w 202"/>
                    <a:gd name="T15" fmla="*/ 209 h 317"/>
                    <a:gd name="T16" fmla="*/ 96 w 202"/>
                    <a:gd name="T17" fmla="*/ 94 h 317"/>
                    <a:gd name="T18" fmla="*/ 160 w 202"/>
                    <a:gd name="T19" fmla="*/ 127 h 317"/>
                    <a:gd name="T20" fmla="*/ 161 w 202"/>
                    <a:gd name="T21" fmla="*/ 127 h 317"/>
                    <a:gd name="T22" fmla="*/ 161 w 202"/>
                    <a:gd name="T23" fmla="*/ 0 h 317"/>
                    <a:gd name="T24" fmla="*/ 200 w 202"/>
                    <a:gd name="T25" fmla="*/ 0 h 317"/>
                    <a:gd name="T26" fmla="*/ 161 w 202"/>
                    <a:gd name="T27" fmla="*/ 186 h 317"/>
                    <a:gd name="T28" fmla="*/ 159 w 202"/>
                    <a:gd name="T29" fmla="*/ 169 h 317"/>
                    <a:gd name="T30" fmla="*/ 104 w 202"/>
                    <a:gd name="T31" fmla="*/ 125 h 317"/>
                    <a:gd name="T32" fmla="*/ 40 w 202"/>
                    <a:gd name="T33" fmla="*/ 207 h 317"/>
                    <a:gd name="T34" fmla="*/ 103 w 202"/>
                    <a:gd name="T35" fmla="*/ 286 h 317"/>
                    <a:gd name="T36" fmla="*/ 159 w 202"/>
                    <a:gd name="T37" fmla="*/ 240 h 317"/>
                    <a:gd name="T38" fmla="*/ 161 w 202"/>
                    <a:gd name="T39" fmla="*/ 223 h 317"/>
                    <a:gd name="T40" fmla="*/ 161 w 202"/>
                    <a:gd name="T41" fmla="*/ 18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317">
                      <a:moveTo>
                        <a:pt x="200" y="0"/>
                      </a:moveTo>
                      <a:cubicBezTo>
                        <a:pt x="200" y="257"/>
                        <a:pt x="200" y="257"/>
                        <a:pt x="200" y="257"/>
                      </a:cubicBezTo>
                      <a:cubicBezTo>
                        <a:pt x="200" y="276"/>
                        <a:pt x="200" y="298"/>
                        <a:pt x="202" y="312"/>
                      </a:cubicBezTo>
                      <a:cubicBezTo>
                        <a:pt x="167" y="312"/>
                        <a:pt x="167" y="312"/>
                        <a:pt x="167" y="312"/>
                      </a:cubicBezTo>
                      <a:cubicBezTo>
                        <a:pt x="165" y="275"/>
                        <a:pt x="165" y="275"/>
                        <a:pt x="165" y="275"/>
                      </a:cubicBezTo>
                      <a:cubicBezTo>
                        <a:pt x="164" y="275"/>
                        <a:pt x="164" y="275"/>
                        <a:pt x="164" y="275"/>
                      </a:cubicBezTo>
                      <a:cubicBezTo>
                        <a:pt x="152" y="299"/>
                        <a:pt x="127" y="317"/>
                        <a:pt x="92" y="317"/>
                      </a:cubicBezTo>
                      <a:cubicBezTo>
                        <a:pt x="41" y="317"/>
                        <a:pt x="1" y="273"/>
                        <a:pt x="1" y="209"/>
                      </a:cubicBezTo>
                      <a:cubicBezTo>
                        <a:pt x="0" y="138"/>
                        <a:pt x="45" y="94"/>
                        <a:pt x="96" y="94"/>
                      </a:cubicBezTo>
                      <a:cubicBezTo>
                        <a:pt x="129" y="94"/>
                        <a:pt x="151" y="110"/>
                        <a:pt x="160" y="127"/>
                      </a:cubicBezTo>
                      <a:cubicBezTo>
                        <a:pt x="161" y="127"/>
                        <a:pt x="161" y="127"/>
                        <a:pt x="161" y="127"/>
                      </a:cubicBezTo>
                      <a:cubicBezTo>
                        <a:pt x="161" y="0"/>
                        <a:pt x="161" y="0"/>
                        <a:pt x="161" y="0"/>
                      </a:cubicBezTo>
                      <a:lnTo>
                        <a:pt x="200" y="0"/>
                      </a:lnTo>
                      <a:close/>
                      <a:moveTo>
                        <a:pt x="161" y="186"/>
                      </a:moveTo>
                      <a:cubicBezTo>
                        <a:pt x="161" y="181"/>
                        <a:pt x="161" y="174"/>
                        <a:pt x="159" y="169"/>
                      </a:cubicBezTo>
                      <a:cubicBezTo>
                        <a:pt x="154" y="145"/>
                        <a:pt x="133" y="125"/>
                        <a:pt x="104" y="125"/>
                      </a:cubicBezTo>
                      <a:cubicBezTo>
                        <a:pt x="63" y="125"/>
                        <a:pt x="40" y="160"/>
                        <a:pt x="40" y="207"/>
                      </a:cubicBezTo>
                      <a:cubicBezTo>
                        <a:pt x="40" y="250"/>
                        <a:pt x="61" y="286"/>
                        <a:pt x="103" y="286"/>
                      </a:cubicBezTo>
                      <a:cubicBezTo>
                        <a:pt x="129" y="286"/>
                        <a:pt x="152" y="268"/>
                        <a:pt x="159" y="240"/>
                      </a:cubicBezTo>
                      <a:cubicBezTo>
                        <a:pt x="161" y="234"/>
                        <a:pt x="161" y="229"/>
                        <a:pt x="161" y="223"/>
                      </a:cubicBezTo>
                      <a:lnTo>
                        <a:pt x="161"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Freeform 21">
                  <a:extLst>
                    <a:ext uri="{FF2B5EF4-FFF2-40B4-BE49-F238E27FC236}">
                      <a16:creationId xmlns:a16="http://schemas.microsoft.com/office/drawing/2014/main" id="{A26983D4-BE2E-AA41-8D54-2119D2F95BEC}"/>
                    </a:ext>
                  </a:extLst>
                </p:cNvPr>
                <p:cNvSpPr>
                  <a:spLocks/>
                </p:cNvSpPr>
                <p:nvPr/>
              </p:nvSpPr>
              <p:spPr bwMode="auto">
                <a:xfrm>
                  <a:off x="-1560857" y="6375881"/>
                  <a:ext cx="328613" cy="525463"/>
                </a:xfrm>
                <a:custGeom>
                  <a:avLst/>
                  <a:gdLst>
                    <a:gd name="T0" fmla="*/ 9 w 139"/>
                    <a:gd name="T1" fmla="*/ 179 h 223"/>
                    <a:gd name="T2" fmla="*/ 60 w 139"/>
                    <a:gd name="T3" fmla="*/ 194 h 223"/>
                    <a:gd name="T4" fmla="*/ 101 w 139"/>
                    <a:gd name="T5" fmla="*/ 162 h 223"/>
                    <a:gd name="T6" fmla="*/ 62 w 139"/>
                    <a:gd name="T7" fmla="*/ 123 h 223"/>
                    <a:gd name="T8" fmla="*/ 5 w 139"/>
                    <a:gd name="T9" fmla="*/ 63 h 223"/>
                    <a:gd name="T10" fmla="*/ 79 w 139"/>
                    <a:gd name="T11" fmla="*/ 0 h 223"/>
                    <a:gd name="T12" fmla="*/ 131 w 139"/>
                    <a:gd name="T13" fmla="*/ 14 h 223"/>
                    <a:gd name="T14" fmla="*/ 121 w 139"/>
                    <a:gd name="T15" fmla="*/ 41 h 223"/>
                    <a:gd name="T16" fmla="*/ 78 w 139"/>
                    <a:gd name="T17" fmla="*/ 29 h 223"/>
                    <a:gd name="T18" fmla="*/ 43 w 139"/>
                    <a:gd name="T19" fmla="*/ 58 h 223"/>
                    <a:gd name="T20" fmla="*/ 83 w 139"/>
                    <a:gd name="T21" fmla="*/ 95 h 223"/>
                    <a:gd name="T22" fmla="*/ 139 w 139"/>
                    <a:gd name="T23" fmla="*/ 159 h 223"/>
                    <a:gd name="T24" fmla="*/ 59 w 139"/>
                    <a:gd name="T25" fmla="*/ 223 h 223"/>
                    <a:gd name="T26" fmla="*/ 0 w 139"/>
                    <a:gd name="T27" fmla="*/ 208 h 223"/>
                    <a:gd name="T28" fmla="*/ 9 w 139"/>
                    <a:gd name="T29" fmla="*/ 1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23">
                      <a:moveTo>
                        <a:pt x="9" y="179"/>
                      </a:moveTo>
                      <a:cubicBezTo>
                        <a:pt x="21" y="186"/>
                        <a:pt x="41" y="194"/>
                        <a:pt x="60" y="194"/>
                      </a:cubicBezTo>
                      <a:cubicBezTo>
                        <a:pt x="88" y="194"/>
                        <a:pt x="101" y="180"/>
                        <a:pt x="101" y="162"/>
                      </a:cubicBezTo>
                      <a:cubicBezTo>
                        <a:pt x="101" y="144"/>
                        <a:pt x="90" y="134"/>
                        <a:pt x="62" y="123"/>
                      </a:cubicBezTo>
                      <a:cubicBezTo>
                        <a:pt x="23" y="109"/>
                        <a:pt x="5" y="88"/>
                        <a:pt x="5" y="63"/>
                      </a:cubicBezTo>
                      <a:cubicBezTo>
                        <a:pt x="5" y="29"/>
                        <a:pt x="33" y="0"/>
                        <a:pt x="79" y="0"/>
                      </a:cubicBezTo>
                      <a:cubicBezTo>
                        <a:pt x="100" y="0"/>
                        <a:pt x="119" y="6"/>
                        <a:pt x="131" y="14"/>
                      </a:cubicBezTo>
                      <a:cubicBezTo>
                        <a:pt x="121" y="41"/>
                        <a:pt x="121" y="41"/>
                        <a:pt x="121" y="41"/>
                      </a:cubicBezTo>
                      <a:cubicBezTo>
                        <a:pt x="113" y="36"/>
                        <a:pt x="98" y="29"/>
                        <a:pt x="78" y="29"/>
                      </a:cubicBezTo>
                      <a:cubicBezTo>
                        <a:pt x="55" y="29"/>
                        <a:pt x="43" y="42"/>
                        <a:pt x="43" y="58"/>
                      </a:cubicBezTo>
                      <a:cubicBezTo>
                        <a:pt x="43" y="76"/>
                        <a:pt x="55" y="84"/>
                        <a:pt x="83" y="95"/>
                      </a:cubicBezTo>
                      <a:cubicBezTo>
                        <a:pt x="119" y="108"/>
                        <a:pt x="139" y="127"/>
                        <a:pt x="139" y="159"/>
                      </a:cubicBezTo>
                      <a:cubicBezTo>
                        <a:pt x="139" y="197"/>
                        <a:pt x="109" y="223"/>
                        <a:pt x="59" y="223"/>
                      </a:cubicBezTo>
                      <a:cubicBezTo>
                        <a:pt x="36" y="223"/>
                        <a:pt x="15" y="217"/>
                        <a:pt x="0" y="208"/>
                      </a:cubicBezTo>
                      <a:lnTo>
                        <a:pt x="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Freeform 22">
                  <a:extLst>
                    <a:ext uri="{FF2B5EF4-FFF2-40B4-BE49-F238E27FC236}">
                      <a16:creationId xmlns:a16="http://schemas.microsoft.com/office/drawing/2014/main" id="{1161D44A-E769-A44C-A996-B9C5322953EC}"/>
                    </a:ext>
                  </a:extLst>
                </p:cNvPr>
                <p:cNvSpPr>
                  <a:spLocks/>
                </p:cNvSpPr>
                <p:nvPr/>
              </p:nvSpPr>
              <p:spPr bwMode="auto">
                <a:xfrm>
                  <a:off x="-935382" y="6179031"/>
                  <a:ext cx="533400" cy="722313"/>
                </a:xfrm>
                <a:custGeom>
                  <a:avLst/>
                  <a:gdLst>
                    <a:gd name="T0" fmla="*/ 225 w 226"/>
                    <a:gd name="T1" fmla="*/ 292 h 306"/>
                    <a:gd name="T2" fmla="*/ 146 w 226"/>
                    <a:gd name="T3" fmla="*/ 306 h 306"/>
                    <a:gd name="T4" fmla="*/ 0 w 226"/>
                    <a:gd name="T5" fmla="*/ 156 h 306"/>
                    <a:gd name="T6" fmla="*/ 155 w 226"/>
                    <a:gd name="T7" fmla="*/ 0 h 306"/>
                    <a:gd name="T8" fmla="*/ 226 w 226"/>
                    <a:gd name="T9" fmla="*/ 13 h 306"/>
                    <a:gd name="T10" fmla="*/ 216 w 226"/>
                    <a:gd name="T11" fmla="*/ 44 h 306"/>
                    <a:gd name="T12" fmla="*/ 156 w 226"/>
                    <a:gd name="T13" fmla="*/ 32 h 306"/>
                    <a:gd name="T14" fmla="*/ 41 w 226"/>
                    <a:gd name="T15" fmla="*/ 154 h 306"/>
                    <a:gd name="T16" fmla="*/ 154 w 226"/>
                    <a:gd name="T17" fmla="*/ 273 h 306"/>
                    <a:gd name="T18" fmla="*/ 217 w 226"/>
                    <a:gd name="T19" fmla="*/ 261 h 306"/>
                    <a:gd name="T20" fmla="*/ 225 w 226"/>
                    <a:gd name="T21" fmla="*/ 29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06">
                      <a:moveTo>
                        <a:pt x="225" y="292"/>
                      </a:moveTo>
                      <a:cubicBezTo>
                        <a:pt x="211" y="299"/>
                        <a:pt x="182" y="306"/>
                        <a:pt x="146" y="306"/>
                      </a:cubicBezTo>
                      <a:cubicBezTo>
                        <a:pt x="63" y="306"/>
                        <a:pt x="0" y="253"/>
                        <a:pt x="0" y="156"/>
                      </a:cubicBezTo>
                      <a:cubicBezTo>
                        <a:pt x="0" y="62"/>
                        <a:pt x="63" y="0"/>
                        <a:pt x="155" y="0"/>
                      </a:cubicBezTo>
                      <a:cubicBezTo>
                        <a:pt x="192" y="0"/>
                        <a:pt x="215" y="8"/>
                        <a:pt x="226" y="13"/>
                      </a:cubicBezTo>
                      <a:cubicBezTo>
                        <a:pt x="216" y="44"/>
                        <a:pt x="216" y="44"/>
                        <a:pt x="216" y="44"/>
                      </a:cubicBezTo>
                      <a:cubicBezTo>
                        <a:pt x="202" y="37"/>
                        <a:pt x="181" y="32"/>
                        <a:pt x="156" y="32"/>
                      </a:cubicBezTo>
                      <a:cubicBezTo>
                        <a:pt x="87" y="32"/>
                        <a:pt x="41" y="76"/>
                        <a:pt x="41" y="154"/>
                      </a:cubicBezTo>
                      <a:cubicBezTo>
                        <a:pt x="41" y="227"/>
                        <a:pt x="82" y="273"/>
                        <a:pt x="154" y="273"/>
                      </a:cubicBezTo>
                      <a:cubicBezTo>
                        <a:pt x="178" y="273"/>
                        <a:pt x="202" y="269"/>
                        <a:pt x="217" y="261"/>
                      </a:cubicBezTo>
                      <a:lnTo>
                        <a:pt x="225"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Freeform 23">
                  <a:extLst>
                    <a:ext uri="{FF2B5EF4-FFF2-40B4-BE49-F238E27FC236}">
                      <a16:creationId xmlns:a16="http://schemas.microsoft.com/office/drawing/2014/main" id="{485A1C7A-FC8C-9440-B983-D0A54411A3F3}"/>
                    </a:ext>
                  </a:extLst>
                </p:cNvPr>
                <p:cNvSpPr>
                  <a:spLocks noEditPoints="1"/>
                </p:cNvSpPr>
                <p:nvPr/>
              </p:nvSpPr>
              <p:spPr bwMode="auto">
                <a:xfrm>
                  <a:off x="-341657" y="6375881"/>
                  <a:ext cx="490538" cy="525463"/>
                </a:xfrm>
                <a:custGeom>
                  <a:avLst/>
                  <a:gdLst>
                    <a:gd name="T0" fmla="*/ 102 w 208"/>
                    <a:gd name="T1" fmla="*/ 223 h 223"/>
                    <a:gd name="T2" fmla="*/ 0 w 208"/>
                    <a:gd name="T3" fmla="*/ 113 h 223"/>
                    <a:gd name="T4" fmla="*/ 105 w 208"/>
                    <a:gd name="T5" fmla="*/ 0 h 223"/>
                    <a:gd name="T6" fmla="*/ 208 w 208"/>
                    <a:gd name="T7" fmla="*/ 110 h 223"/>
                    <a:gd name="T8" fmla="*/ 102 w 208"/>
                    <a:gd name="T9" fmla="*/ 223 h 223"/>
                    <a:gd name="T10" fmla="*/ 103 w 208"/>
                    <a:gd name="T11" fmla="*/ 194 h 223"/>
                    <a:gd name="T12" fmla="*/ 168 w 208"/>
                    <a:gd name="T13" fmla="*/ 111 h 223"/>
                    <a:gd name="T14" fmla="*/ 104 w 208"/>
                    <a:gd name="T15" fmla="*/ 29 h 223"/>
                    <a:gd name="T16" fmla="*/ 39 w 208"/>
                    <a:gd name="T17" fmla="*/ 112 h 223"/>
                    <a:gd name="T18" fmla="*/ 103 w 208"/>
                    <a:gd name="T19" fmla="*/ 19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23">
                      <a:moveTo>
                        <a:pt x="102" y="223"/>
                      </a:moveTo>
                      <a:cubicBezTo>
                        <a:pt x="44" y="223"/>
                        <a:pt x="0" y="181"/>
                        <a:pt x="0" y="113"/>
                      </a:cubicBezTo>
                      <a:cubicBezTo>
                        <a:pt x="0" y="42"/>
                        <a:pt x="47" y="0"/>
                        <a:pt x="105" y="0"/>
                      </a:cubicBezTo>
                      <a:cubicBezTo>
                        <a:pt x="166" y="0"/>
                        <a:pt x="208" y="45"/>
                        <a:pt x="208" y="110"/>
                      </a:cubicBezTo>
                      <a:cubicBezTo>
                        <a:pt x="208" y="189"/>
                        <a:pt x="153" y="223"/>
                        <a:pt x="102" y="223"/>
                      </a:cubicBezTo>
                      <a:close/>
                      <a:moveTo>
                        <a:pt x="103" y="194"/>
                      </a:moveTo>
                      <a:cubicBezTo>
                        <a:pt x="140" y="194"/>
                        <a:pt x="168" y="159"/>
                        <a:pt x="168" y="111"/>
                      </a:cubicBezTo>
                      <a:cubicBezTo>
                        <a:pt x="168" y="75"/>
                        <a:pt x="150" y="29"/>
                        <a:pt x="104" y="29"/>
                      </a:cubicBezTo>
                      <a:cubicBezTo>
                        <a:pt x="58" y="29"/>
                        <a:pt x="39" y="72"/>
                        <a:pt x="39" y="112"/>
                      </a:cubicBezTo>
                      <a:cubicBezTo>
                        <a:pt x="39" y="159"/>
                        <a:pt x="65" y="194"/>
                        <a:pt x="10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Freeform 24">
                  <a:extLst>
                    <a:ext uri="{FF2B5EF4-FFF2-40B4-BE49-F238E27FC236}">
                      <a16:creationId xmlns:a16="http://schemas.microsoft.com/office/drawing/2014/main" id="{2FF547A9-070B-CA49-BA75-1EB28E41BDC0}"/>
                    </a:ext>
                  </a:extLst>
                </p:cNvPr>
                <p:cNvSpPr>
                  <a:spLocks/>
                </p:cNvSpPr>
                <p:nvPr/>
              </p:nvSpPr>
              <p:spPr bwMode="auto">
                <a:xfrm>
                  <a:off x="260006" y="6386993"/>
                  <a:ext cx="427038" cy="514350"/>
                </a:xfrm>
                <a:custGeom>
                  <a:avLst/>
                  <a:gdLst>
                    <a:gd name="T0" fmla="*/ 180 w 181"/>
                    <a:gd name="T1" fmla="*/ 155 h 218"/>
                    <a:gd name="T2" fmla="*/ 181 w 181"/>
                    <a:gd name="T3" fmla="*/ 213 h 218"/>
                    <a:gd name="T4" fmla="*/ 147 w 181"/>
                    <a:gd name="T5" fmla="*/ 213 h 218"/>
                    <a:gd name="T6" fmla="*/ 145 w 181"/>
                    <a:gd name="T7" fmla="*/ 178 h 218"/>
                    <a:gd name="T8" fmla="*/ 144 w 181"/>
                    <a:gd name="T9" fmla="*/ 178 h 218"/>
                    <a:gd name="T10" fmla="*/ 74 w 181"/>
                    <a:gd name="T11" fmla="*/ 218 h 218"/>
                    <a:gd name="T12" fmla="*/ 0 w 181"/>
                    <a:gd name="T13" fmla="*/ 125 h 218"/>
                    <a:gd name="T14" fmla="*/ 0 w 181"/>
                    <a:gd name="T15" fmla="*/ 0 h 218"/>
                    <a:gd name="T16" fmla="*/ 39 w 181"/>
                    <a:gd name="T17" fmla="*/ 0 h 218"/>
                    <a:gd name="T18" fmla="*/ 39 w 181"/>
                    <a:gd name="T19" fmla="*/ 118 h 218"/>
                    <a:gd name="T20" fmla="*/ 86 w 181"/>
                    <a:gd name="T21" fmla="*/ 186 h 218"/>
                    <a:gd name="T22" fmla="*/ 137 w 181"/>
                    <a:gd name="T23" fmla="*/ 150 h 218"/>
                    <a:gd name="T24" fmla="*/ 141 w 181"/>
                    <a:gd name="T25" fmla="*/ 130 h 218"/>
                    <a:gd name="T26" fmla="*/ 141 w 181"/>
                    <a:gd name="T27" fmla="*/ 0 h 218"/>
                    <a:gd name="T28" fmla="*/ 180 w 181"/>
                    <a:gd name="T29" fmla="*/ 0 h 218"/>
                    <a:gd name="T30" fmla="*/ 180 w 181"/>
                    <a:gd name="T31"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218">
                      <a:moveTo>
                        <a:pt x="180" y="155"/>
                      </a:moveTo>
                      <a:cubicBezTo>
                        <a:pt x="180" y="177"/>
                        <a:pt x="180" y="196"/>
                        <a:pt x="181" y="213"/>
                      </a:cubicBezTo>
                      <a:cubicBezTo>
                        <a:pt x="147" y="213"/>
                        <a:pt x="147" y="213"/>
                        <a:pt x="147" y="213"/>
                      </a:cubicBezTo>
                      <a:cubicBezTo>
                        <a:pt x="145" y="178"/>
                        <a:pt x="145" y="178"/>
                        <a:pt x="145" y="178"/>
                      </a:cubicBezTo>
                      <a:cubicBezTo>
                        <a:pt x="144" y="178"/>
                        <a:pt x="144" y="178"/>
                        <a:pt x="144" y="178"/>
                      </a:cubicBezTo>
                      <a:cubicBezTo>
                        <a:pt x="134" y="196"/>
                        <a:pt x="111" y="218"/>
                        <a:pt x="74" y="218"/>
                      </a:cubicBezTo>
                      <a:cubicBezTo>
                        <a:pt x="40" y="218"/>
                        <a:pt x="0" y="199"/>
                        <a:pt x="0" y="125"/>
                      </a:cubicBezTo>
                      <a:cubicBezTo>
                        <a:pt x="0" y="0"/>
                        <a:pt x="0" y="0"/>
                        <a:pt x="0" y="0"/>
                      </a:cubicBezTo>
                      <a:cubicBezTo>
                        <a:pt x="39" y="0"/>
                        <a:pt x="39" y="0"/>
                        <a:pt x="39" y="0"/>
                      </a:cubicBezTo>
                      <a:cubicBezTo>
                        <a:pt x="39" y="118"/>
                        <a:pt x="39" y="118"/>
                        <a:pt x="39" y="118"/>
                      </a:cubicBezTo>
                      <a:cubicBezTo>
                        <a:pt x="39" y="158"/>
                        <a:pt x="52" y="186"/>
                        <a:pt x="86" y="186"/>
                      </a:cubicBezTo>
                      <a:cubicBezTo>
                        <a:pt x="112" y="186"/>
                        <a:pt x="130" y="168"/>
                        <a:pt x="137" y="150"/>
                      </a:cubicBezTo>
                      <a:cubicBezTo>
                        <a:pt x="140" y="145"/>
                        <a:pt x="141" y="138"/>
                        <a:pt x="141" y="130"/>
                      </a:cubicBezTo>
                      <a:cubicBezTo>
                        <a:pt x="141" y="0"/>
                        <a:pt x="141" y="0"/>
                        <a:pt x="141" y="0"/>
                      </a:cubicBezTo>
                      <a:cubicBezTo>
                        <a:pt x="180" y="0"/>
                        <a:pt x="180" y="0"/>
                        <a:pt x="180" y="0"/>
                      </a:cubicBezTo>
                      <a:lnTo>
                        <a:pt x="180"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Freeform 25">
                  <a:extLst>
                    <a:ext uri="{FF2B5EF4-FFF2-40B4-BE49-F238E27FC236}">
                      <a16:creationId xmlns:a16="http://schemas.microsoft.com/office/drawing/2014/main" id="{8CCFF80E-3951-444D-BDEF-F14A7D980210}"/>
                    </a:ext>
                  </a:extLst>
                </p:cNvPr>
                <p:cNvSpPr>
                  <a:spLocks/>
                </p:cNvSpPr>
                <p:nvPr/>
              </p:nvSpPr>
              <p:spPr bwMode="auto">
                <a:xfrm>
                  <a:off x="831506" y="6375881"/>
                  <a:ext cx="431800" cy="514350"/>
                </a:xfrm>
                <a:custGeom>
                  <a:avLst/>
                  <a:gdLst>
                    <a:gd name="T0" fmla="*/ 2 w 183"/>
                    <a:gd name="T1" fmla="*/ 63 h 218"/>
                    <a:gd name="T2" fmla="*/ 0 w 183"/>
                    <a:gd name="T3" fmla="*/ 5 h 218"/>
                    <a:gd name="T4" fmla="*/ 34 w 183"/>
                    <a:gd name="T5" fmla="*/ 5 h 218"/>
                    <a:gd name="T6" fmla="*/ 37 w 183"/>
                    <a:gd name="T7" fmla="*/ 40 h 218"/>
                    <a:gd name="T8" fmla="*/ 37 w 183"/>
                    <a:gd name="T9" fmla="*/ 40 h 218"/>
                    <a:gd name="T10" fmla="*/ 108 w 183"/>
                    <a:gd name="T11" fmla="*/ 0 h 218"/>
                    <a:gd name="T12" fmla="*/ 183 w 183"/>
                    <a:gd name="T13" fmla="*/ 91 h 218"/>
                    <a:gd name="T14" fmla="*/ 183 w 183"/>
                    <a:gd name="T15" fmla="*/ 218 h 218"/>
                    <a:gd name="T16" fmla="*/ 144 w 183"/>
                    <a:gd name="T17" fmla="*/ 218 h 218"/>
                    <a:gd name="T18" fmla="*/ 144 w 183"/>
                    <a:gd name="T19" fmla="*/ 95 h 218"/>
                    <a:gd name="T20" fmla="*/ 95 w 183"/>
                    <a:gd name="T21" fmla="*/ 32 h 218"/>
                    <a:gd name="T22" fmla="*/ 43 w 183"/>
                    <a:gd name="T23" fmla="*/ 72 h 218"/>
                    <a:gd name="T24" fmla="*/ 41 w 183"/>
                    <a:gd name="T25" fmla="*/ 90 h 218"/>
                    <a:gd name="T26" fmla="*/ 41 w 183"/>
                    <a:gd name="T27" fmla="*/ 218 h 218"/>
                    <a:gd name="T28" fmla="*/ 2 w 183"/>
                    <a:gd name="T29" fmla="*/ 218 h 218"/>
                    <a:gd name="T30" fmla="*/ 2 w 183"/>
                    <a:gd name="T31" fmla="*/ 6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18">
                      <a:moveTo>
                        <a:pt x="2" y="63"/>
                      </a:moveTo>
                      <a:cubicBezTo>
                        <a:pt x="2" y="40"/>
                        <a:pt x="2" y="23"/>
                        <a:pt x="0" y="5"/>
                      </a:cubicBezTo>
                      <a:cubicBezTo>
                        <a:pt x="34" y="5"/>
                        <a:pt x="34" y="5"/>
                        <a:pt x="34" y="5"/>
                      </a:cubicBezTo>
                      <a:cubicBezTo>
                        <a:pt x="37" y="40"/>
                        <a:pt x="37" y="40"/>
                        <a:pt x="37" y="40"/>
                      </a:cubicBezTo>
                      <a:cubicBezTo>
                        <a:pt x="37" y="40"/>
                        <a:pt x="37" y="40"/>
                        <a:pt x="37" y="40"/>
                      </a:cubicBezTo>
                      <a:cubicBezTo>
                        <a:pt x="48" y="20"/>
                        <a:pt x="73" y="0"/>
                        <a:pt x="108" y="0"/>
                      </a:cubicBezTo>
                      <a:cubicBezTo>
                        <a:pt x="137" y="0"/>
                        <a:pt x="183" y="18"/>
                        <a:pt x="183" y="91"/>
                      </a:cubicBezTo>
                      <a:cubicBezTo>
                        <a:pt x="183" y="218"/>
                        <a:pt x="183" y="218"/>
                        <a:pt x="183" y="218"/>
                      </a:cubicBezTo>
                      <a:cubicBezTo>
                        <a:pt x="144" y="218"/>
                        <a:pt x="144" y="218"/>
                        <a:pt x="144" y="218"/>
                      </a:cubicBezTo>
                      <a:cubicBezTo>
                        <a:pt x="144" y="95"/>
                        <a:pt x="144" y="95"/>
                        <a:pt x="144" y="95"/>
                      </a:cubicBezTo>
                      <a:cubicBezTo>
                        <a:pt x="144" y="61"/>
                        <a:pt x="132" y="32"/>
                        <a:pt x="95" y="32"/>
                      </a:cubicBezTo>
                      <a:cubicBezTo>
                        <a:pt x="70" y="32"/>
                        <a:pt x="50" y="50"/>
                        <a:pt x="43" y="72"/>
                      </a:cubicBezTo>
                      <a:cubicBezTo>
                        <a:pt x="42" y="77"/>
                        <a:pt x="41" y="84"/>
                        <a:pt x="41" y="90"/>
                      </a:cubicBezTo>
                      <a:cubicBezTo>
                        <a:pt x="41" y="218"/>
                        <a:pt x="41" y="218"/>
                        <a:pt x="41" y="218"/>
                      </a:cubicBezTo>
                      <a:cubicBezTo>
                        <a:pt x="2" y="218"/>
                        <a:pt x="2" y="218"/>
                        <a:pt x="2" y="218"/>
                      </a:cubicBezTo>
                      <a:lnTo>
                        <a:pt x="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Freeform 26">
                  <a:extLst>
                    <a:ext uri="{FF2B5EF4-FFF2-40B4-BE49-F238E27FC236}">
                      <a16:creationId xmlns:a16="http://schemas.microsoft.com/office/drawing/2014/main" id="{F27085D4-5AB6-764F-8FAD-0284F0F1B900}"/>
                    </a:ext>
                  </a:extLst>
                </p:cNvPr>
                <p:cNvSpPr>
                  <a:spLocks/>
                </p:cNvSpPr>
                <p:nvPr/>
              </p:nvSpPr>
              <p:spPr bwMode="auto">
                <a:xfrm>
                  <a:off x="1376018" y="6375881"/>
                  <a:ext cx="396875" cy="525463"/>
                </a:xfrm>
                <a:custGeom>
                  <a:avLst/>
                  <a:gdLst>
                    <a:gd name="T0" fmla="*/ 167 w 168"/>
                    <a:gd name="T1" fmla="*/ 211 h 223"/>
                    <a:gd name="T2" fmla="*/ 106 w 168"/>
                    <a:gd name="T3" fmla="*/ 223 h 223"/>
                    <a:gd name="T4" fmla="*/ 0 w 168"/>
                    <a:gd name="T5" fmla="*/ 114 h 223"/>
                    <a:gd name="T6" fmla="*/ 114 w 168"/>
                    <a:gd name="T7" fmla="*/ 0 h 223"/>
                    <a:gd name="T8" fmla="*/ 168 w 168"/>
                    <a:gd name="T9" fmla="*/ 12 h 223"/>
                    <a:gd name="T10" fmla="*/ 159 w 168"/>
                    <a:gd name="T11" fmla="*/ 41 h 223"/>
                    <a:gd name="T12" fmla="*/ 114 w 168"/>
                    <a:gd name="T13" fmla="*/ 31 h 223"/>
                    <a:gd name="T14" fmla="*/ 39 w 168"/>
                    <a:gd name="T15" fmla="*/ 112 h 223"/>
                    <a:gd name="T16" fmla="*/ 113 w 168"/>
                    <a:gd name="T17" fmla="*/ 192 h 223"/>
                    <a:gd name="T18" fmla="*/ 160 w 168"/>
                    <a:gd name="T19" fmla="*/ 182 h 223"/>
                    <a:gd name="T20" fmla="*/ 167 w 168"/>
                    <a:gd name="T21" fmla="*/ 2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223">
                      <a:moveTo>
                        <a:pt x="167" y="211"/>
                      </a:moveTo>
                      <a:cubicBezTo>
                        <a:pt x="157" y="215"/>
                        <a:pt x="134" y="223"/>
                        <a:pt x="106" y="223"/>
                      </a:cubicBezTo>
                      <a:cubicBezTo>
                        <a:pt x="41" y="223"/>
                        <a:pt x="0" y="179"/>
                        <a:pt x="0" y="114"/>
                      </a:cubicBezTo>
                      <a:cubicBezTo>
                        <a:pt x="0" y="48"/>
                        <a:pt x="44" y="0"/>
                        <a:pt x="114" y="0"/>
                      </a:cubicBezTo>
                      <a:cubicBezTo>
                        <a:pt x="137" y="0"/>
                        <a:pt x="157" y="6"/>
                        <a:pt x="168" y="12"/>
                      </a:cubicBezTo>
                      <a:cubicBezTo>
                        <a:pt x="159" y="41"/>
                        <a:pt x="159" y="41"/>
                        <a:pt x="159" y="41"/>
                      </a:cubicBezTo>
                      <a:cubicBezTo>
                        <a:pt x="150" y="36"/>
                        <a:pt x="135" y="31"/>
                        <a:pt x="114" y="31"/>
                      </a:cubicBezTo>
                      <a:cubicBezTo>
                        <a:pt x="65" y="31"/>
                        <a:pt x="39" y="68"/>
                        <a:pt x="39" y="112"/>
                      </a:cubicBezTo>
                      <a:cubicBezTo>
                        <a:pt x="39" y="161"/>
                        <a:pt x="70" y="192"/>
                        <a:pt x="113" y="192"/>
                      </a:cubicBezTo>
                      <a:cubicBezTo>
                        <a:pt x="135" y="192"/>
                        <a:pt x="149" y="186"/>
                        <a:pt x="160" y="182"/>
                      </a:cubicBezTo>
                      <a:lnTo>
                        <a:pt x="167"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Freeform 27">
                  <a:extLst>
                    <a:ext uri="{FF2B5EF4-FFF2-40B4-BE49-F238E27FC236}">
                      <a16:creationId xmlns:a16="http://schemas.microsoft.com/office/drawing/2014/main" id="{5851AABB-A9AC-F94F-88E1-BC26AC795930}"/>
                    </a:ext>
                  </a:extLst>
                </p:cNvPr>
                <p:cNvSpPr>
                  <a:spLocks noEditPoints="1"/>
                </p:cNvSpPr>
                <p:nvPr/>
              </p:nvSpPr>
              <p:spPr bwMode="auto">
                <a:xfrm>
                  <a:off x="1863381" y="6177443"/>
                  <a:ext cx="117475" cy="712788"/>
                </a:xfrm>
                <a:custGeom>
                  <a:avLst/>
                  <a:gdLst>
                    <a:gd name="T0" fmla="*/ 25 w 50"/>
                    <a:gd name="T1" fmla="*/ 50 h 302"/>
                    <a:gd name="T2" fmla="*/ 0 w 50"/>
                    <a:gd name="T3" fmla="*/ 25 h 302"/>
                    <a:gd name="T4" fmla="*/ 25 w 50"/>
                    <a:gd name="T5" fmla="*/ 0 h 302"/>
                    <a:gd name="T6" fmla="*/ 50 w 50"/>
                    <a:gd name="T7" fmla="*/ 25 h 302"/>
                    <a:gd name="T8" fmla="*/ 25 w 50"/>
                    <a:gd name="T9" fmla="*/ 50 h 302"/>
                    <a:gd name="T10" fmla="*/ 6 w 50"/>
                    <a:gd name="T11" fmla="*/ 302 h 302"/>
                    <a:gd name="T12" fmla="*/ 6 w 50"/>
                    <a:gd name="T13" fmla="*/ 89 h 302"/>
                    <a:gd name="T14" fmla="*/ 45 w 50"/>
                    <a:gd name="T15" fmla="*/ 89 h 302"/>
                    <a:gd name="T16" fmla="*/ 45 w 50"/>
                    <a:gd name="T17" fmla="*/ 302 h 302"/>
                    <a:gd name="T18" fmla="*/ 6 w 50"/>
                    <a:gd name="T19"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2">
                      <a:moveTo>
                        <a:pt x="25" y="50"/>
                      </a:moveTo>
                      <a:cubicBezTo>
                        <a:pt x="10" y="50"/>
                        <a:pt x="0" y="39"/>
                        <a:pt x="0" y="25"/>
                      </a:cubicBezTo>
                      <a:cubicBezTo>
                        <a:pt x="0" y="11"/>
                        <a:pt x="11" y="0"/>
                        <a:pt x="25" y="0"/>
                      </a:cubicBezTo>
                      <a:cubicBezTo>
                        <a:pt x="40" y="0"/>
                        <a:pt x="50" y="11"/>
                        <a:pt x="50" y="25"/>
                      </a:cubicBezTo>
                      <a:cubicBezTo>
                        <a:pt x="50" y="39"/>
                        <a:pt x="40" y="50"/>
                        <a:pt x="25" y="50"/>
                      </a:cubicBezTo>
                      <a:close/>
                      <a:moveTo>
                        <a:pt x="6" y="302"/>
                      </a:moveTo>
                      <a:cubicBezTo>
                        <a:pt x="6" y="89"/>
                        <a:pt x="6" y="89"/>
                        <a:pt x="6" y="89"/>
                      </a:cubicBezTo>
                      <a:cubicBezTo>
                        <a:pt x="45" y="89"/>
                        <a:pt x="45" y="89"/>
                        <a:pt x="45" y="89"/>
                      </a:cubicBezTo>
                      <a:cubicBezTo>
                        <a:pt x="45" y="302"/>
                        <a:pt x="45" y="302"/>
                        <a:pt x="45" y="302"/>
                      </a:cubicBezTo>
                      <a:lnTo>
                        <a:pt x="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8">
                  <a:extLst>
                    <a:ext uri="{FF2B5EF4-FFF2-40B4-BE49-F238E27FC236}">
                      <a16:creationId xmlns:a16="http://schemas.microsoft.com/office/drawing/2014/main" id="{26BB65B1-C312-5041-B8A9-5A550158D5F1}"/>
                    </a:ext>
                  </a:extLst>
                </p:cNvPr>
                <p:cNvSpPr>
                  <a:spLocks noChangeArrowheads="1"/>
                </p:cNvSpPr>
                <p:nvPr/>
              </p:nvSpPr>
              <p:spPr bwMode="auto">
                <a:xfrm>
                  <a:off x="2120556" y="6153631"/>
                  <a:ext cx="92075" cy="736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Freeform 31">
                  <a:extLst>
                    <a:ext uri="{FF2B5EF4-FFF2-40B4-BE49-F238E27FC236}">
                      <a16:creationId xmlns:a16="http://schemas.microsoft.com/office/drawing/2014/main" id="{66495C25-15B8-8541-8952-2FCED63B599F}"/>
                    </a:ext>
                  </a:extLst>
                </p:cNvPr>
                <p:cNvSpPr>
                  <a:spLocks noEditPoints="1"/>
                </p:cNvSpPr>
                <p:nvPr/>
              </p:nvSpPr>
              <p:spPr bwMode="auto">
                <a:xfrm>
                  <a:off x="1747493" y="5409093"/>
                  <a:ext cx="463550" cy="454025"/>
                </a:xfrm>
                <a:custGeom>
                  <a:avLst/>
                  <a:gdLst>
                    <a:gd name="T0" fmla="*/ 196 w 196"/>
                    <a:gd name="T1" fmla="*/ 95 h 192"/>
                    <a:gd name="T2" fmla="*/ 98 w 196"/>
                    <a:gd name="T3" fmla="*/ 192 h 192"/>
                    <a:gd name="T4" fmla="*/ 0 w 196"/>
                    <a:gd name="T5" fmla="*/ 95 h 192"/>
                    <a:gd name="T6" fmla="*/ 98 w 196"/>
                    <a:gd name="T7" fmla="*/ 0 h 192"/>
                    <a:gd name="T8" fmla="*/ 196 w 196"/>
                    <a:gd name="T9" fmla="*/ 95 h 192"/>
                    <a:gd name="T10" fmla="*/ 24 w 196"/>
                    <a:gd name="T11" fmla="*/ 95 h 192"/>
                    <a:gd name="T12" fmla="*/ 99 w 196"/>
                    <a:gd name="T13" fmla="*/ 172 h 192"/>
                    <a:gd name="T14" fmla="*/ 172 w 196"/>
                    <a:gd name="T15" fmla="*/ 96 h 192"/>
                    <a:gd name="T16" fmla="*/ 98 w 196"/>
                    <a:gd name="T17" fmla="*/ 19 h 192"/>
                    <a:gd name="T18" fmla="*/ 24 w 196"/>
                    <a:gd name="T19" fmla="*/ 95 h 192"/>
                    <a:gd name="T20" fmla="*/ 83 w 196"/>
                    <a:gd name="T21" fmla="*/ 145 h 192"/>
                    <a:gd name="T22" fmla="*/ 61 w 196"/>
                    <a:gd name="T23" fmla="*/ 145 h 192"/>
                    <a:gd name="T24" fmla="*/ 61 w 196"/>
                    <a:gd name="T25" fmla="*/ 50 h 192"/>
                    <a:gd name="T26" fmla="*/ 98 w 196"/>
                    <a:gd name="T27" fmla="*/ 47 h 192"/>
                    <a:gd name="T28" fmla="*/ 131 w 196"/>
                    <a:gd name="T29" fmla="*/ 54 h 192"/>
                    <a:gd name="T30" fmla="*/ 140 w 196"/>
                    <a:gd name="T31" fmla="*/ 75 h 192"/>
                    <a:gd name="T32" fmla="*/ 120 w 196"/>
                    <a:gd name="T33" fmla="*/ 97 h 192"/>
                    <a:gd name="T34" fmla="*/ 120 w 196"/>
                    <a:gd name="T35" fmla="*/ 98 h 192"/>
                    <a:gd name="T36" fmla="*/ 138 w 196"/>
                    <a:gd name="T37" fmla="*/ 122 h 192"/>
                    <a:gd name="T38" fmla="*/ 145 w 196"/>
                    <a:gd name="T39" fmla="*/ 145 h 192"/>
                    <a:gd name="T40" fmla="*/ 121 w 196"/>
                    <a:gd name="T41" fmla="*/ 145 h 192"/>
                    <a:gd name="T42" fmla="*/ 113 w 196"/>
                    <a:gd name="T43" fmla="*/ 122 h 192"/>
                    <a:gd name="T44" fmla="*/ 94 w 196"/>
                    <a:gd name="T45" fmla="*/ 107 h 192"/>
                    <a:gd name="T46" fmla="*/ 83 w 196"/>
                    <a:gd name="T47" fmla="*/ 107 h 192"/>
                    <a:gd name="T48" fmla="*/ 83 w 196"/>
                    <a:gd name="T49" fmla="*/ 145 h 192"/>
                    <a:gd name="T50" fmla="*/ 84 w 196"/>
                    <a:gd name="T51" fmla="*/ 91 h 192"/>
                    <a:gd name="T52" fmla="*/ 94 w 196"/>
                    <a:gd name="T53" fmla="*/ 91 h 192"/>
                    <a:gd name="T54" fmla="*/ 116 w 196"/>
                    <a:gd name="T55" fmla="*/ 77 h 192"/>
                    <a:gd name="T56" fmla="*/ 96 w 196"/>
                    <a:gd name="T57" fmla="*/ 63 h 192"/>
                    <a:gd name="T58" fmla="*/ 84 w 196"/>
                    <a:gd name="T59" fmla="*/ 64 h 192"/>
                    <a:gd name="T60" fmla="*/ 84 w 196"/>
                    <a:gd name="T61" fmla="*/ 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92">
                      <a:moveTo>
                        <a:pt x="196" y="95"/>
                      </a:moveTo>
                      <a:cubicBezTo>
                        <a:pt x="196" y="150"/>
                        <a:pt x="154" y="192"/>
                        <a:pt x="98" y="192"/>
                      </a:cubicBezTo>
                      <a:cubicBezTo>
                        <a:pt x="44" y="192"/>
                        <a:pt x="0" y="150"/>
                        <a:pt x="0" y="95"/>
                      </a:cubicBezTo>
                      <a:cubicBezTo>
                        <a:pt x="0" y="43"/>
                        <a:pt x="44" y="0"/>
                        <a:pt x="98" y="0"/>
                      </a:cubicBezTo>
                      <a:cubicBezTo>
                        <a:pt x="154" y="0"/>
                        <a:pt x="196" y="43"/>
                        <a:pt x="196" y="95"/>
                      </a:cubicBezTo>
                      <a:close/>
                      <a:moveTo>
                        <a:pt x="24" y="95"/>
                      </a:moveTo>
                      <a:cubicBezTo>
                        <a:pt x="24" y="138"/>
                        <a:pt x="56" y="172"/>
                        <a:pt x="99" y="172"/>
                      </a:cubicBezTo>
                      <a:cubicBezTo>
                        <a:pt x="141" y="172"/>
                        <a:pt x="172" y="138"/>
                        <a:pt x="172" y="96"/>
                      </a:cubicBezTo>
                      <a:cubicBezTo>
                        <a:pt x="172" y="54"/>
                        <a:pt x="141" y="19"/>
                        <a:pt x="98" y="19"/>
                      </a:cubicBezTo>
                      <a:cubicBezTo>
                        <a:pt x="56" y="19"/>
                        <a:pt x="24" y="54"/>
                        <a:pt x="24" y="95"/>
                      </a:cubicBezTo>
                      <a:close/>
                      <a:moveTo>
                        <a:pt x="83" y="145"/>
                      </a:moveTo>
                      <a:cubicBezTo>
                        <a:pt x="61" y="145"/>
                        <a:pt x="61" y="145"/>
                        <a:pt x="61" y="145"/>
                      </a:cubicBezTo>
                      <a:cubicBezTo>
                        <a:pt x="61" y="50"/>
                        <a:pt x="61" y="50"/>
                        <a:pt x="61" y="50"/>
                      </a:cubicBezTo>
                      <a:cubicBezTo>
                        <a:pt x="70" y="48"/>
                        <a:pt x="82" y="47"/>
                        <a:pt x="98" y="47"/>
                      </a:cubicBezTo>
                      <a:cubicBezTo>
                        <a:pt x="116" y="47"/>
                        <a:pt x="124" y="50"/>
                        <a:pt x="131" y="54"/>
                      </a:cubicBezTo>
                      <a:cubicBezTo>
                        <a:pt x="136" y="58"/>
                        <a:pt x="140" y="66"/>
                        <a:pt x="140" y="75"/>
                      </a:cubicBezTo>
                      <a:cubicBezTo>
                        <a:pt x="140" y="86"/>
                        <a:pt x="132" y="94"/>
                        <a:pt x="120" y="97"/>
                      </a:cubicBezTo>
                      <a:cubicBezTo>
                        <a:pt x="120" y="98"/>
                        <a:pt x="120" y="98"/>
                        <a:pt x="120" y="98"/>
                      </a:cubicBezTo>
                      <a:cubicBezTo>
                        <a:pt x="130" y="102"/>
                        <a:pt x="135" y="109"/>
                        <a:pt x="138" y="122"/>
                      </a:cubicBezTo>
                      <a:cubicBezTo>
                        <a:pt x="141" y="136"/>
                        <a:pt x="142" y="142"/>
                        <a:pt x="145" y="145"/>
                      </a:cubicBezTo>
                      <a:cubicBezTo>
                        <a:pt x="121" y="145"/>
                        <a:pt x="121" y="145"/>
                        <a:pt x="121" y="145"/>
                      </a:cubicBezTo>
                      <a:cubicBezTo>
                        <a:pt x="118" y="142"/>
                        <a:pt x="116" y="133"/>
                        <a:pt x="113" y="122"/>
                      </a:cubicBezTo>
                      <a:cubicBezTo>
                        <a:pt x="112" y="112"/>
                        <a:pt x="106" y="107"/>
                        <a:pt x="94" y="107"/>
                      </a:cubicBezTo>
                      <a:cubicBezTo>
                        <a:pt x="83" y="107"/>
                        <a:pt x="83" y="107"/>
                        <a:pt x="83" y="107"/>
                      </a:cubicBezTo>
                      <a:lnTo>
                        <a:pt x="83" y="145"/>
                      </a:lnTo>
                      <a:close/>
                      <a:moveTo>
                        <a:pt x="84" y="91"/>
                      </a:moveTo>
                      <a:cubicBezTo>
                        <a:pt x="94" y="91"/>
                        <a:pt x="94" y="91"/>
                        <a:pt x="94" y="91"/>
                      </a:cubicBezTo>
                      <a:cubicBezTo>
                        <a:pt x="106" y="91"/>
                        <a:pt x="116" y="87"/>
                        <a:pt x="116" y="77"/>
                      </a:cubicBezTo>
                      <a:cubicBezTo>
                        <a:pt x="116" y="69"/>
                        <a:pt x="110" y="63"/>
                        <a:pt x="96" y="63"/>
                      </a:cubicBezTo>
                      <a:cubicBezTo>
                        <a:pt x="90" y="63"/>
                        <a:pt x="86" y="63"/>
                        <a:pt x="84" y="64"/>
                      </a:cubicBezTo>
                      <a:lnTo>
                        <a:pt x="8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4" name="Text Placeholder 3">
            <a:extLst>
              <a:ext uri="{FF2B5EF4-FFF2-40B4-BE49-F238E27FC236}">
                <a16:creationId xmlns:a16="http://schemas.microsoft.com/office/drawing/2014/main" id="{11D769C0-B754-4900-AAE7-8C211DFF1C13}"/>
              </a:ext>
            </a:extLst>
          </p:cNvPr>
          <p:cNvSpPr>
            <a:spLocks noGrp="1"/>
          </p:cNvSpPr>
          <p:nvPr>
            <p:ph type="body" sz="quarter" idx="12"/>
          </p:nvPr>
        </p:nvSpPr>
        <p:spPr>
          <a:xfrm>
            <a:off x="609600" y="1866899"/>
            <a:ext cx="10972800" cy="4100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603BCAB3-133E-48A6-98E2-C998771F7F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195050"/>
      </p:ext>
    </p:extLst>
  </p:cSld>
  <p:clrMapOvr>
    <a:masterClrMapping/>
  </p:clrMapOvr>
  <p:extLst>
    <p:ext uri="{DCECCB84-F9BA-43D5-87BE-67443E8EF086}">
      <p15:sldGuideLst xmlns:p15="http://schemas.microsoft.com/office/powerpoint/2012/main">
        <p15:guide id="4" orient="horz" pos="4080">
          <p15:clr>
            <a:srgbClr val="FBAE40"/>
          </p15:clr>
        </p15:guide>
        <p15:guide id="5" orient="horz" pos="11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Texture" descr="A picture containing laptop, sitting, computer, room&#10;&#10;Description automatically generated">
            <a:extLst>
              <a:ext uri="{FF2B5EF4-FFF2-40B4-BE49-F238E27FC236}">
                <a16:creationId xmlns:a16="http://schemas.microsoft.com/office/drawing/2014/main" id="{9C884438-FDCC-46A4-8A77-6CB5DA21C78A}"/>
              </a:ext>
            </a:extLst>
          </p:cNvPr>
          <p:cNvPicPr>
            <a:picLocks noChangeAspect="1"/>
          </p:cNvPicPr>
          <p:nvPr userDrawn="1"/>
        </p:nvPicPr>
        <p:blipFill>
          <a:blip r:embed="rId26"/>
          <a:stretch>
            <a:fillRect/>
          </a:stretch>
        </p:blipFill>
        <p:spPr>
          <a:xfrm>
            <a:off x="0" y="0"/>
            <a:ext cx="12192000" cy="6858000"/>
          </a:xfrm>
          <a:prstGeom prst="rect">
            <a:avLst/>
          </a:prstGeom>
        </p:spPr>
      </p:pic>
      <p:sp>
        <p:nvSpPr>
          <p:cNvPr id="9" name="Texture 2">
            <a:extLst>
              <a:ext uri="{FF2B5EF4-FFF2-40B4-BE49-F238E27FC236}">
                <a16:creationId xmlns:a16="http://schemas.microsoft.com/office/drawing/2014/main" id="{9B20A876-0EA1-4502-9725-B02C8776AB40}"/>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lose up of a logo&#10;&#10;Description automatically generated">
            <a:extLst>
              <a:ext uri="{FF2B5EF4-FFF2-40B4-BE49-F238E27FC236}">
                <a16:creationId xmlns:a16="http://schemas.microsoft.com/office/drawing/2014/main" id="{DCBE2FAF-E286-B44C-919D-61B436FB7198}"/>
              </a:ext>
            </a:extLst>
          </p:cNvPr>
          <p:cNvPicPr>
            <a:picLocks noChangeAspect="1"/>
          </p:cNvPicPr>
          <p:nvPr userDrawn="1"/>
        </p:nvPicPr>
        <p:blipFill>
          <a:blip r:embed="rId27"/>
          <a:stretch>
            <a:fillRect/>
          </a:stretch>
        </p:blipFill>
        <p:spPr>
          <a:xfrm>
            <a:off x="0" y="0"/>
            <a:ext cx="12192000" cy="6858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9DAA9EDE-8BBF-1043-8F6E-6E9C5EE55741}"/>
              </a:ext>
            </a:extLst>
          </p:cNvPr>
          <p:cNvPicPr>
            <a:picLocks noChangeAspect="1"/>
          </p:cNvPicPr>
          <p:nvPr userDrawn="1"/>
        </p:nvPicPr>
        <p:blipFill>
          <a:blip r:embed="rId28"/>
          <a:stretch>
            <a:fillRect/>
          </a:stretch>
        </p:blipFill>
        <p:spPr>
          <a:xfrm>
            <a:off x="0" y="0"/>
            <a:ext cx="12192000" cy="6858000"/>
          </a:xfrm>
          <a:prstGeom prst="rect">
            <a:avLst/>
          </a:prstGeom>
        </p:spPr>
      </p:pic>
      <p:pic>
        <p:nvPicPr>
          <p:cNvPr id="12" name="Top Bar" descr="A picture containing computer, laptop&#10;&#10;Description automatically generated">
            <a:extLst>
              <a:ext uri="{FF2B5EF4-FFF2-40B4-BE49-F238E27FC236}">
                <a16:creationId xmlns:a16="http://schemas.microsoft.com/office/drawing/2014/main" id="{0D75D943-BDD3-483E-96BB-F48F0F3ABA54}"/>
              </a:ext>
            </a:extLst>
          </p:cNvPr>
          <p:cNvPicPr>
            <a:picLocks noChangeAspect="1"/>
          </p:cNvPicPr>
          <p:nvPr userDrawn="1"/>
        </p:nvPicPr>
        <p:blipFill>
          <a:blip r:embed="rId29"/>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B6A8313B-A474-4412-B62F-4375BD5DFA14}"/>
              </a:ext>
            </a:extLst>
          </p:cNvPr>
          <p:cNvSpPr>
            <a:spLocks noGrp="1"/>
          </p:cNvSpPr>
          <p:nvPr>
            <p:ph type="title"/>
          </p:nvPr>
        </p:nvSpPr>
        <p:spPr>
          <a:xfrm>
            <a:off x="609600" y="146757"/>
            <a:ext cx="10972800" cy="108629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
                <a:srgbClr val="5BA9A1"/>
              </a:buClr>
              <a:buSzTx/>
              <a:buFontTx/>
              <a:buNone/>
              <a:tabLst/>
              <a:defRPr/>
            </a:pPr>
            <a:r>
              <a:rPr lang="en-US" dirty="0"/>
              <a:t>Click to edit Master title style</a:t>
            </a:r>
          </a:p>
        </p:txBody>
      </p:sp>
      <p:sp>
        <p:nvSpPr>
          <p:cNvPr id="4" name="Text Placeholder 3">
            <a:extLst>
              <a:ext uri="{FF2B5EF4-FFF2-40B4-BE49-F238E27FC236}">
                <a16:creationId xmlns:a16="http://schemas.microsoft.com/office/drawing/2014/main" id="{50ABC974-ADCD-4017-B307-9A90E424189C}"/>
              </a:ext>
            </a:extLst>
          </p:cNvPr>
          <p:cNvSpPr>
            <a:spLocks noGrp="1"/>
          </p:cNvSpPr>
          <p:nvPr>
            <p:ph type="body" idx="1"/>
          </p:nvPr>
        </p:nvSpPr>
        <p:spPr>
          <a:xfrm>
            <a:off x="609599" y="1801091"/>
            <a:ext cx="10972799" cy="43758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D1FEAE98-4139-4908-ADAA-D1EFFE5663EE}"/>
              </a:ext>
            </a:extLst>
          </p:cNvPr>
          <p:cNvSpPr>
            <a:spLocks noGrp="1"/>
          </p:cNvSpPr>
          <p:nvPr>
            <p:ph type="ftr" sz="quarter" idx="3"/>
          </p:nvPr>
        </p:nvSpPr>
        <p:spPr>
          <a:xfrm>
            <a:off x="609600" y="6178550"/>
            <a:ext cx="10972800" cy="365125"/>
          </a:xfrm>
          <a:prstGeom prst="rect">
            <a:avLst/>
          </a:prstGeom>
        </p:spPr>
        <p:txBody>
          <a:bodyPr vert="horz" lIns="91440" tIns="45720" rIns="91440" bIns="45720" rtlCol="0" anchor="b"/>
          <a:lstStyle>
            <a:lvl1pPr algn="ctr">
              <a:defRPr sz="1000">
                <a:solidFill>
                  <a:schemeClr val="tx1"/>
                </a:solidFill>
              </a:defRPr>
            </a:lvl1pPr>
          </a:lstStyle>
          <a:p>
            <a:endParaRPr lang="en-US" dirty="0"/>
          </a:p>
        </p:txBody>
      </p:sp>
    </p:spTree>
    <p:extLst>
      <p:ext uri="{BB962C8B-B14F-4D97-AF65-F5344CB8AC3E}">
        <p14:creationId xmlns:p14="http://schemas.microsoft.com/office/powerpoint/2010/main" val="1771728786"/>
      </p:ext>
    </p:extLst>
  </p:cSld>
  <p:clrMap bg1="lt1" tx1="dk1" bg2="lt2" tx2="dk2" accent1="accent1" accent2="accent2" accent3="accent3" accent4="accent4" accent5="accent5" accent6="accent6" hlink="hlink" folHlink="folHlink"/>
  <p:sldLayoutIdLst>
    <p:sldLayoutId id="2147483691" r:id="rId1"/>
    <p:sldLayoutId id="2147483703" r:id="rId2"/>
    <p:sldLayoutId id="2147483692" r:id="rId3"/>
    <p:sldLayoutId id="2147483704" r:id="rId4"/>
    <p:sldLayoutId id="2147483693" r:id="rId5"/>
    <p:sldLayoutId id="2147483706" r:id="rId6"/>
    <p:sldLayoutId id="2147483705" r:id="rId7"/>
    <p:sldLayoutId id="2147483707" r:id="rId8"/>
    <p:sldLayoutId id="2147483694" r:id="rId9"/>
    <p:sldLayoutId id="2147483716" r:id="rId10"/>
    <p:sldLayoutId id="2147483708" r:id="rId11"/>
    <p:sldLayoutId id="2147483715" r:id="rId12"/>
    <p:sldLayoutId id="2147483695" r:id="rId13"/>
    <p:sldLayoutId id="2147483717" r:id="rId14"/>
    <p:sldLayoutId id="2147483711" r:id="rId15"/>
    <p:sldLayoutId id="2147483718" r:id="rId16"/>
    <p:sldLayoutId id="2147483699" r:id="rId17"/>
    <p:sldLayoutId id="2147483719" r:id="rId18"/>
    <p:sldLayoutId id="2147483712" r:id="rId19"/>
    <p:sldLayoutId id="2147483720" r:id="rId20"/>
    <p:sldLayoutId id="2147483702" r:id="rId21"/>
    <p:sldLayoutId id="2147483713" r:id="rId22"/>
    <p:sldLayoutId id="2147483701" r:id="rId23"/>
    <p:sldLayoutId id="2147483714" r:id="rId24"/>
  </p:sldLayoutIdLst>
  <p:txStyles>
    <p:titleStyle>
      <a:lvl1pPr marL="0" algn="ctr" defTabSz="914400" rtl="0" eaLnBrk="1" latinLnBrk="0" hangingPunct="1">
        <a:lnSpc>
          <a:spcPct val="90000"/>
        </a:lnSpc>
        <a:spcBef>
          <a:spcPct val="0"/>
        </a:spcBef>
        <a:buNone/>
        <a:defRPr kumimoji="0" lang="en-US" sz="4000" b="1" i="0" u="none" strike="noStrike" kern="1200" cap="none" spc="0" normalizeH="0" baseline="0" dirty="0">
          <a:ln>
            <a:noFill/>
          </a:ln>
          <a:solidFill>
            <a:prstClr val="white"/>
          </a:solidFill>
          <a:effectLst/>
          <a:uLnTx/>
          <a:uFillTx/>
          <a:latin typeface="Arial" panose="020B0604020202020204"/>
          <a:ea typeface="+mn-ea"/>
          <a:cs typeface="+mn-cs"/>
        </a:defRPr>
      </a:lvl1pPr>
    </p:titleStyle>
    <p:bodyStyle>
      <a:lvl1pPr marL="3429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400" b="1" kern="1200" dirty="0" smtClean="0">
          <a:solidFill>
            <a:schemeClr val="tx1"/>
          </a:solidFill>
          <a:latin typeface="+mn-lt"/>
          <a:ea typeface="+mn-ea"/>
          <a:cs typeface="+mn-cs"/>
        </a:defRPr>
      </a:lvl1pPr>
      <a:lvl2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000" kern="1200" dirty="0" smtClean="0">
          <a:solidFill>
            <a:schemeClr val="accent1"/>
          </a:solidFill>
          <a:latin typeface="+mn-lt"/>
          <a:ea typeface="+mn-ea"/>
          <a:cs typeface="+mn-cs"/>
        </a:defRPr>
      </a:lvl2pPr>
      <a:lvl3pPr marL="73152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800" kern="1200" dirty="0" smtClean="0">
          <a:solidFill>
            <a:schemeClr val="accent1"/>
          </a:solidFill>
          <a:latin typeface="+mn-lt"/>
          <a:ea typeface="+mn-ea"/>
          <a:cs typeface="+mn-cs"/>
        </a:defRPr>
      </a:lvl3pPr>
      <a:lvl4pPr marL="9144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600" kern="1200" dirty="0" smtClean="0">
          <a:solidFill>
            <a:schemeClr val="accent1"/>
          </a:solidFill>
          <a:latin typeface="+mn-lt"/>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400" kern="1200" dirty="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84" userDrawn="1">
          <p15:clr>
            <a:srgbClr val="F26B43"/>
          </p15:clr>
        </p15:guide>
        <p15:guide id="4"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4069-3260-534D-B1E2-339E77CFA9E3}"/>
              </a:ext>
            </a:extLst>
          </p:cNvPr>
          <p:cNvSpPr>
            <a:spLocks noGrp="1"/>
          </p:cNvSpPr>
          <p:nvPr>
            <p:ph type="title"/>
          </p:nvPr>
        </p:nvSpPr>
        <p:spPr/>
        <p:txBody>
          <a:bodyPr>
            <a:normAutofit fontScale="90000"/>
          </a:bodyPr>
          <a:lstStyle/>
          <a:p>
            <a:r>
              <a:rPr lang="en-US" sz="6600" dirty="0">
                <a:solidFill>
                  <a:srgbClr val="FFFFFF"/>
                </a:solidFill>
                <a:latin typeface="Core Sans M 45" panose="020F0503030302020204" pitchFamily="34" charset="0"/>
              </a:rPr>
              <a:t>Mapping MITRE ATT&amp;CK</a:t>
            </a:r>
            <a:r>
              <a:rPr lang="en-US" sz="6600" baseline="30000" dirty="0">
                <a:solidFill>
                  <a:srgbClr val="FFFFFF"/>
                </a:solidFill>
                <a:latin typeface="Core Sans M 45" panose="020F0503030302020204" pitchFamily="34" charset="0"/>
              </a:rPr>
              <a:t>®</a:t>
            </a:r>
            <a:br>
              <a:rPr lang="en-US" sz="6600" dirty="0">
                <a:solidFill>
                  <a:srgbClr val="FFFFFF"/>
                </a:solidFill>
                <a:latin typeface="Core Sans M 45" panose="020F0503030302020204" pitchFamily="34" charset="0"/>
              </a:rPr>
            </a:br>
            <a:r>
              <a:rPr lang="en-US" sz="6600" dirty="0">
                <a:solidFill>
                  <a:srgbClr val="FFFFFF"/>
                </a:solidFill>
                <a:latin typeface="Core Sans M 45" panose="020F0503030302020204" pitchFamily="34" charset="0"/>
              </a:rPr>
              <a:t>to the PCI DSS </a:t>
            </a:r>
            <a:endParaRPr lang="en-US" sz="6600" dirty="0">
              <a:latin typeface="Core Sans M 45" panose="020F0503030302020204" pitchFamily="34" charset="0"/>
            </a:endParaRPr>
          </a:p>
        </p:txBody>
      </p:sp>
    </p:spTree>
    <p:extLst>
      <p:ext uri="{BB962C8B-B14F-4D97-AF65-F5344CB8AC3E}">
        <p14:creationId xmlns:p14="http://schemas.microsoft.com/office/powerpoint/2010/main" val="69737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04B79-0005-4FA9-8A59-7556A7BFE0C8}"/>
              </a:ext>
            </a:extLst>
          </p:cNvPr>
          <p:cNvSpPr>
            <a:spLocks noGrp="1"/>
          </p:cNvSpPr>
          <p:nvPr>
            <p:ph type="title"/>
          </p:nvPr>
        </p:nvSpPr>
        <p:spPr/>
        <p:txBody>
          <a:bodyPr/>
          <a:lstStyle/>
          <a:p>
            <a:r>
              <a:rPr lang="en-US" dirty="0"/>
              <a:t>Enterprise Tactics</a:t>
            </a:r>
          </a:p>
        </p:txBody>
      </p:sp>
      <p:sp>
        <p:nvSpPr>
          <p:cNvPr id="5" name="Text Placeholder 4">
            <a:extLst>
              <a:ext uri="{FF2B5EF4-FFF2-40B4-BE49-F238E27FC236}">
                <a16:creationId xmlns:a16="http://schemas.microsoft.com/office/drawing/2014/main" id="{1CE4BA75-2998-45B5-B679-1E137A845CD9}"/>
              </a:ext>
            </a:extLst>
          </p:cNvPr>
          <p:cNvSpPr>
            <a:spLocks noGrp="1"/>
          </p:cNvSpPr>
          <p:nvPr>
            <p:ph type="body" sz="quarter" idx="12"/>
          </p:nvPr>
        </p:nvSpPr>
        <p:spPr/>
        <p:txBody>
          <a:bodyPr/>
          <a:lstStyle/>
          <a:p>
            <a:r>
              <a:rPr lang="en-US" dirty="0"/>
              <a:t>The goals of the ATT&amp;CK (the Threat)</a:t>
            </a:r>
          </a:p>
        </p:txBody>
      </p:sp>
      <p:pic>
        <p:nvPicPr>
          <p:cNvPr id="7" name="Content Placeholder 4" descr="A screenshot of a cell phone&#10;&#10;Description automatically generated">
            <a:extLst>
              <a:ext uri="{FF2B5EF4-FFF2-40B4-BE49-F238E27FC236}">
                <a16:creationId xmlns:a16="http://schemas.microsoft.com/office/drawing/2014/main" id="{26BC6E7E-706D-40F4-8153-C04BE2E2159E}"/>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684421" y="1375281"/>
            <a:ext cx="8453899" cy="5600709"/>
          </a:xfrm>
          <a:prstGeom prst="rect">
            <a:avLst/>
          </a:prstGeom>
          <a:noFill/>
        </p:spPr>
      </p:pic>
    </p:spTree>
    <p:extLst>
      <p:ext uri="{BB962C8B-B14F-4D97-AF65-F5344CB8AC3E}">
        <p14:creationId xmlns:p14="http://schemas.microsoft.com/office/powerpoint/2010/main" val="189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04B79-0005-4FA9-8A59-7556A7BFE0C8}"/>
              </a:ext>
            </a:extLst>
          </p:cNvPr>
          <p:cNvSpPr>
            <a:spLocks noGrp="1"/>
          </p:cNvSpPr>
          <p:nvPr>
            <p:ph type="title"/>
          </p:nvPr>
        </p:nvSpPr>
        <p:spPr/>
        <p:txBody>
          <a:bodyPr/>
          <a:lstStyle/>
          <a:p>
            <a:r>
              <a:rPr lang="en-US" dirty="0"/>
              <a:t>Enterprise Techniques</a:t>
            </a:r>
          </a:p>
        </p:txBody>
      </p:sp>
      <p:sp>
        <p:nvSpPr>
          <p:cNvPr id="5" name="Text Placeholder 4">
            <a:extLst>
              <a:ext uri="{FF2B5EF4-FFF2-40B4-BE49-F238E27FC236}">
                <a16:creationId xmlns:a16="http://schemas.microsoft.com/office/drawing/2014/main" id="{1CE4BA75-2998-45B5-B679-1E137A845CD9}"/>
              </a:ext>
            </a:extLst>
          </p:cNvPr>
          <p:cNvSpPr>
            <a:spLocks noGrp="1"/>
          </p:cNvSpPr>
          <p:nvPr>
            <p:ph type="body" sz="quarter" idx="12"/>
          </p:nvPr>
        </p:nvSpPr>
        <p:spPr/>
        <p:txBody>
          <a:bodyPr/>
          <a:lstStyle/>
          <a:p>
            <a:r>
              <a:rPr lang="en-US" dirty="0"/>
              <a:t>How the ATT&amp;CK achieves the tactical goal (exploit Vulnerabilities)</a:t>
            </a:r>
          </a:p>
        </p:txBody>
      </p:sp>
      <p:pic>
        <p:nvPicPr>
          <p:cNvPr id="6" name="Content Placeholder 4" descr="A screenshot of a cell phone&#10;&#10;Description automatically generated">
            <a:extLst>
              <a:ext uri="{FF2B5EF4-FFF2-40B4-BE49-F238E27FC236}">
                <a16:creationId xmlns:a16="http://schemas.microsoft.com/office/drawing/2014/main" id="{A12EA200-A1CC-4664-8926-D1035FBE1FA8}"/>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347537" y="1868703"/>
            <a:ext cx="9641171" cy="4097497"/>
          </a:xfrm>
          <a:prstGeom prst="rect">
            <a:avLst/>
          </a:prstGeom>
          <a:noFill/>
        </p:spPr>
      </p:pic>
      <p:sp>
        <p:nvSpPr>
          <p:cNvPr id="7" name="Oval 6">
            <a:extLst>
              <a:ext uri="{FF2B5EF4-FFF2-40B4-BE49-F238E27FC236}">
                <a16:creationId xmlns:a16="http://schemas.microsoft.com/office/drawing/2014/main" id="{639319FE-EAE8-4A1D-BB95-2CA17F46DCF1}"/>
              </a:ext>
            </a:extLst>
          </p:cNvPr>
          <p:cNvSpPr/>
          <p:nvPr/>
        </p:nvSpPr>
        <p:spPr>
          <a:xfrm>
            <a:off x="9287043" y="2234896"/>
            <a:ext cx="1894171" cy="802640"/>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632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04B79-0005-4FA9-8A59-7556A7BFE0C8}"/>
              </a:ext>
            </a:extLst>
          </p:cNvPr>
          <p:cNvSpPr>
            <a:spLocks noGrp="1"/>
          </p:cNvSpPr>
          <p:nvPr>
            <p:ph type="title"/>
          </p:nvPr>
        </p:nvSpPr>
        <p:spPr/>
        <p:txBody>
          <a:bodyPr/>
          <a:lstStyle/>
          <a:p>
            <a:r>
              <a:rPr lang="en-US" dirty="0"/>
              <a:t>Enterprise Mitigations</a:t>
            </a:r>
          </a:p>
        </p:txBody>
      </p:sp>
      <p:sp>
        <p:nvSpPr>
          <p:cNvPr id="5" name="Text Placeholder 4">
            <a:extLst>
              <a:ext uri="{FF2B5EF4-FFF2-40B4-BE49-F238E27FC236}">
                <a16:creationId xmlns:a16="http://schemas.microsoft.com/office/drawing/2014/main" id="{1CE4BA75-2998-45B5-B679-1E137A845CD9}"/>
              </a:ext>
            </a:extLst>
          </p:cNvPr>
          <p:cNvSpPr>
            <a:spLocks noGrp="1"/>
          </p:cNvSpPr>
          <p:nvPr>
            <p:ph type="body" sz="quarter" idx="12"/>
          </p:nvPr>
        </p:nvSpPr>
        <p:spPr/>
        <p:txBody>
          <a:bodyPr/>
          <a:lstStyle/>
          <a:p>
            <a:r>
              <a:rPr lang="en-US" dirty="0"/>
              <a:t>How to prevent the ATT&amp;CK techniques (Countermeasures)</a:t>
            </a:r>
          </a:p>
        </p:txBody>
      </p:sp>
      <p:pic>
        <p:nvPicPr>
          <p:cNvPr id="4" name="Picture 3">
            <a:extLst>
              <a:ext uri="{FF2B5EF4-FFF2-40B4-BE49-F238E27FC236}">
                <a16:creationId xmlns:a16="http://schemas.microsoft.com/office/drawing/2014/main" id="{BF296D63-1507-436E-A957-E953A1440414}"/>
              </a:ext>
            </a:extLst>
          </p:cNvPr>
          <p:cNvPicPr>
            <a:picLocks noChangeAspect="1"/>
          </p:cNvPicPr>
          <p:nvPr/>
        </p:nvPicPr>
        <p:blipFill>
          <a:blip r:embed="rId3"/>
          <a:stretch>
            <a:fillRect/>
          </a:stretch>
        </p:blipFill>
        <p:spPr>
          <a:xfrm>
            <a:off x="1732547" y="1916829"/>
            <a:ext cx="8726905" cy="4137660"/>
          </a:xfrm>
          <a:prstGeom prst="rect">
            <a:avLst/>
          </a:prstGeom>
        </p:spPr>
      </p:pic>
      <p:sp>
        <p:nvSpPr>
          <p:cNvPr id="6" name="Oval 5">
            <a:extLst>
              <a:ext uri="{FF2B5EF4-FFF2-40B4-BE49-F238E27FC236}">
                <a16:creationId xmlns:a16="http://schemas.microsoft.com/office/drawing/2014/main" id="{D7893728-806F-4B4B-A559-6DBCC814741F}"/>
              </a:ext>
            </a:extLst>
          </p:cNvPr>
          <p:cNvSpPr/>
          <p:nvPr/>
        </p:nvSpPr>
        <p:spPr>
          <a:xfrm>
            <a:off x="8853907" y="2331148"/>
            <a:ext cx="1894171" cy="802640"/>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4204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B51F-7869-4F95-954F-699DAF400D2B}"/>
              </a:ext>
            </a:extLst>
          </p:cNvPr>
          <p:cNvSpPr>
            <a:spLocks noGrp="1"/>
          </p:cNvSpPr>
          <p:nvPr>
            <p:ph type="title"/>
          </p:nvPr>
        </p:nvSpPr>
        <p:spPr/>
        <p:txBody>
          <a:bodyPr/>
          <a:lstStyle/>
          <a:p>
            <a:r>
              <a:rPr lang="en-US" dirty="0"/>
              <a:t>Mapping ATT&amp;CK to PCI DSS</a:t>
            </a:r>
          </a:p>
        </p:txBody>
      </p:sp>
    </p:spTree>
    <p:extLst>
      <p:ext uri="{BB962C8B-B14F-4D97-AF65-F5344CB8AC3E}">
        <p14:creationId xmlns:p14="http://schemas.microsoft.com/office/powerpoint/2010/main" val="401724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6FC5B-6496-4726-86A4-7836CE758841}"/>
              </a:ext>
            </a:extLst>
          </p:cNvPr>
          <p:cNvSpPr>
            <a:spLocks noGrp="1"/>
          </p:cNvSpPr>
          <p:nvPr>
            <p:ph type="title"/>
          </p:nvPr>
        </p:nvSpPr>
        <p:spPr/>
        <p:txBody>
          <a:bodyPr/>
          <a:lstStyle/>
          <a:p>
            <a:r>
              <a:rPr lang="en-US" dirty="0"/>
              <a:t>PCI Data Security Standard</a:t>
            </a:r>
          </a:p>
        </p:txBody>
      </p:sp>
      <p:pic>
        <p:nvPicPr>
          <p:cNvPr id="6" name="Picture 5" descr="A screenshot of a cell phone&#10;&#10;Description automatically generated">
            <a:extLst>
              <a:ext uri="{FF2B5EF4-FFF2-40B4-BE49-F238E27FC236}">
                <a16:creationId xmlns:a16="http://schemas.microsoft.com/office/drawing/2014/main" id="{B74AFA35-1DE0-4F59-B902-FD4AFE8E2BF0}"/>
              </a:ext>
            </a:extLst>
          </p:cNvPr>
          <p:cNvPicPr>
            <a:picLocks noChangeAspect="1"/>
          </p:cNvPicPr>
          <p:nvPr/>
        </p:nvPicPr>
        <p:blipFill>
          <a:blip r:embed="rId3"/>
          <a:stretch>
            <a:fillRect/>
          </a:stretch>
        </p:blipFill>
        <p:spPr>
          <a:xfrm>
            <a:off x="2403002" y="1555875"/>
            <a:ext cx="7091872" cy="5302125"/>
          </a:xfrm>
          <a:prstGeom prst="rect">
            <a:avLst/>
          </a:prstGeom>
        </p:spPr>
      </p:pic>
    </p:spTree>
    <p:extLst>
      <p:ext uri="{BB962C8B-B14F-4D97-AF65-F5344CB8AC3E}">
        <p14:creationId xmlns:p14="http://schemas.microsoft.com/office/powerpoint/2010/main" val="313669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38C813-5BF3-4C32-83D0-9896EE2BCB4B}"/>
              </a:ext>
            </a:extLst>
          </p:cNvPr>
          <p:cNvSpPr>
            <a:spLocks noGrp="1"/>
          </p:cNvSpPr>
          <p:nvPr>
            <p:ph type="body" sz="quarter" idx="12"/>
          </p:nvPr>
        </p:nvSpPr>
        <p:spPr>
          <a:xfrm>
            <a:off x="2477386" y="1866899"/>
            <a:ext cx="7091916" cy="4100881"/>
          </a:xfrm>
        </p:spPr>
        <p:txBody>
          <a:bodyPr>
            <a:normAutofit fontScale="92500" lnSpcReduction="10000"/>
          </a:bodyPr>
          <a:lstStyle/>
          <a:p>
            <a:pPr marL="285750" indent="-285750">
              <a:buFont typeface="Wingdings" panose="05000000000000000000" pitchFamily="2" charset="2"/>
              <a:buChar char="Ø"/>
            </a:pPr>
            <a:r>
              <a:rPr lang="en-US" sz="3200" dirty="0">
                <a:solidFill>
                  <a:srgbClr val="24797F"/>
                </a:solidFill>
              </a:rPr>
              <a:t>11.3 Penetration Testing</a:t>
            </a:r>
          </a:p>
          <a:p>
            <a:pPr marL="914400" lvl="1" indent="-457200">
              <a:buFont typeface="Wingdings" panose="05000000000000000000" pitchFamily="2" charset="2"/>
              <a:buChar char="§"/>
            </a:pPr>
            <a:r>
              <a:rPr lang="en-US" sz="3200" dirty="0">
                <a:solidFill>
                  <a:srgbClr val="24797F"/>
                </a:solidFill>
              </a:rPr>
              <a:t>11.3.1 external</a:t>
            </a:r>
          </a:p>
          <a:p>
            <a:pPr marL="914400" lvl="1" indent="-457200">
              <a:buFont typeface="Wingdings" panose="05000000000000000000" pitchFamily="2" charset="2"/>
              <a:buChar char="§"/>
            </a:pPr>
            <a:r>
              <a:rPr lang="en-US" sz="3200" dirty="0">
                <a:solidFill>
                  <a:srgbClr val="24797F"/>
                </a:solidFill>
              </a:rPr>
              <a:t>11.3.2 internal</a:t>
            </a:r>
          </a:p>
          <a:p>
            <a:pPr marL="285750" indent="-285750">
              <a:buFont typeface="Wingdings" panose="05000000000000000000" pitchFamily="2" charset="2"/>
              <a:buChar char="Ø"/>
            </a:pPr>
            <a:r>
              <a:rPr lang="en-US" sz="3200" dirty="0">
                <a:solidFill>
                  <a:srgbClr val="24797F"/>
                </a:solidFill>
              </a:rPr>
              <a:t>12.2 Risk Assessment</a:t>
            </a:r>
          </a:p>
          <a:p>
            <a:pPr marL="914400" lvl="1" indent="-457200">
              <a:buFont typeface="Wingdings" panose="05000000000000000000" pitchFamily="2" charset="2"/>
              <a:buChar char="§"/>
            </a:pPr>
            <a:r>
              <a:rPr lang="en-US" sz="3200" dirty="0">
                <a:solidFill>
                  <a:srgbClr val="24797F"/>
                </a:solidFill>
              </a:rPr>
              <a:t>12.2.b annual review</a:t>
            </a:r>
          </a:p>
          <a:p>
            <a:pPr marL="285750" indent="-285750">
              <a:buFont typeface="Wingdings" panose="05000000000000000000" pitchFamily="2" charset="2"/>
              <a:buChar char="Ø"/>
            </a:pPr>
            <a:r>
              <a:rPr lang="en-US" sz="3200" dirty="0">
                <a:solidFill>
                  <a:srgbClr val="24797F"/>
                </a:solidFill>
              </a:rPr>
              <a:t>12.10 Incident Response</a:t>
            </a:r>
          </a:p>
          <a:p>
            <a:pPr marL="914400" lvl="1" indent="-457200">
              <a:buFont typeface="Wingdings" panose="05000000000000000000" pitchFamily="2" charset="2"/>
              <a:buChar char="§"/>
            </a:pPr>
            <a:r>
              <a:rPr lang="en-US" sz="3200" dirty="0">
                <a:solidFill>
                  <a:srgbClr val="24797F"/>
                </a:solidFill>
              </a:rPr>
              <a:t>12.10.2 review and test the plan</a:t>
            </a:r>
          </a:p>
          <a:p>
            <a:endParaRPr lang="en-US" dirty="0">
              <a:solidFill>
                <a:srgbClr val="24797F"/>
              </a:solidFill>
            </a:endParaRPr>
          </a:p>
        </p:txBody>
      </p:sp>
      <p:sp>
        <p:nvSpPr>
          <p:cNvPr id="3" name="Title 2">
            <a:extLst>
              <a:ext uri="{FF2B5EF4-FFF2-40B4-BE49-F238E27FC236}">
                <a16:creationId xmlns:a16="http://schemas.microsoft.com/office/drawing/2014/main" id="{3ECAEE26-844B-4329-AAA0-C863D9195D69}"/>
              </a:ext>
            </a:extLst>
          </p:cNvPr>
          <p:cNvSpPr>
            <a:spLocks noGrp="1"/>
          </p:cNvSpPr>
          <p:nvPr>
            <p:ph type="title"/>
          </p:nvPr>
        </p:nvSpPr>
        <p:spPr/>
        <p:txBody>
          <a:bodyPr/>
          <a:lstStyle/>
          <a:p>
            <a:r>
              <a:rPr lang="en-US" dirty="0"/>
              <a:t>Apparent applicability to PCI DSS</a:t>
            </a:r>
          </a:p>
        </p:txBody>
      </p:sp>
    </p:spTree>
    <p:extLst>
      <p:ext uri="{BB962C8B-B14F-4D97-AF65-F5344CB8AC3E}">
        <p14:creationId xmlns:p14="http://schemas.microsoft.com/office/powerpoint/2010/main" val="353873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B7F79-EE7F-42F2-A53A-1E207E029B24}"/>
              </a:ext>
            </a:extLst>
          </p:cNvPr>
          <p:cNvSpPr>
            <a:spLocks noGrp="1"/>
          </p:cNvSpPr>
          <p:nvPr>
            <p:ph type="title"/>
          </p:nvPr>
        </p:nvSpPr>
        <p:spPr>
          <a:xfrm>
            <a:off x="159488" y="146757"/>
            <a:ext cx="11422912" cy="1086298"/>
          </a:xfrm>
        </p:spPr>
        <p:txBody>
          <a:bodyPr>
            <a:normAutofit fontScale="90000"/>
          </a:bodyPr>
          <a:lstStyle/>
          <a:p>
            <a:r>
              <a:rPr lang="en-US" dirty="0"/>
              <a:t>Mapping the Mitigations to PCI DSS Requirements</a:t>
            </a:r>
          </a:p>
        </p:txBody>
      </p:sp>
      <p:sp>
        <p:nvSpPr>
          <p:cNvPr id="4" name="Text Placeholder 3">
            <a:extLst>
              <a:ext uri="{FF2B5EF4-FFF2-40B4-BE49-F238E27FC236}">
                <a16:creationId xmlns:a16="http://schemas.microsoft.com/office/drawing/2014/main" id="{7B4102A9-688C-4A4A-B8BA-4695572B7D1F}"/>
              </a:ext>
            </a:extLst>
          </p:cNvPr>
          <p:cNvSpPr>
            <a:spLocks noGrp="1"/>
          </p:cNvSpPr>
          <p:nvPr>
            <p:ph type="body" sz="quarter" idx="11"/>
          </p:nvPr>
        </p:nvSpPr>
        <p:spPr/>
        <p:txBody>
          <a:bodyPr/>
          <a:lstStyle/>
          <a:p>
            <a:endParaRPr lang="en-US" dirty="0"/>
          </a:p>
        </p:txBody>
      </p:sp>
      <p:pic>
        <p:nvPicPr>
          <p:cNvPr id="5" name="Picture 4">
            <a:extLst>
              <a:ext uri="{FF2B5EF4-FFF2-40B4-BE49-F238E27FC236}">
                <a16:creationId xmlns:a16="http://schemas.microsoft.com/office/drawing/2014/main" id="{B2C0DCAE-6817-49A0-9130-D33521D44141}"/>
              </a:ext>
            </a:extLst>
          </p:cNvPr>
          <p:cNvPicPr>
            <a:picLocks noChangeAspect="1"/>
          </p:cNvPicPr>
          <p:nvPr/>
        </p:nvPicPr>
        <p:blipFill>
          <a:blip r:embed="rId3"/>
          <a:stretch>
            <a:fillRect/>
          </a:stretch>
        </p:blipFill>
        <p:spPr>
          <a:xfrm>
            <a:off x="1245670" y="1575374"/>
            <a:ext cx="9269930" cy="4370988"/>
          </a:xfrm>
          <a:prstGeom prst="rect">
            <a:avLst/>
          </a:prstGeom>
        </p:spPr>
      </p:pic>
    </p:spTree>
    <p:extLst>
      <p:ext uri="{BB962C8B-B14F-4D97-AF65-F5344CB8AC3E}">
        <p14:creationId xmlns:p14="http://schemas.microsoft.com/office/powerpoint/2010/main" val="119342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74EC-12FC-4DD6-BD52-09B44FEECC43}"/>
              </a:ext>
            </a:extLst>
          </p:cNvPr>
          <p:cNvSpPr>
            <a:spLocks noGrp="1"/>
          </p:cNvSpPr>
          <p:nvPr>
            <p:ph type="title"/>
          </p:nvPr>
        </p:nvSpPr>
        <p:spPr/>
        <p:txBody>
          <a:bodyPr/>
          <a:lstStyle/>
          <a:p>
            <a:r>
              <a:rPr lang="en-US" dirty="0"/>
              <a:t>Findings &amp; Observations</a:t>
            </a:r>
          </a:p>
        </p:txBody>
      </p:sp>
    </p:spTree>
    <p:extLst>
      <p:ext uri="{BB962C8B-B14F-4D97-AF65-F5344CB8AC3E}">
        <p14:creationId xmlns:p14="http://schemas.microsoft.com/office/powerpoint/2010/main" val="3500442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E1B773-EFB1-446A-9815-82BB9F89081B}"/>
              </a:ext>
            </a:extLst>
          </p:cNvPr>
          <p:cNvSpPr>
            <a:spLocks noGrp="1"/>
          </p:cNvSpPr>
          <p:nvPr>
            <p:ph type="title"/>
          </p:nvPr>
        </p:nvSpPr>
        <p:spPr/>
        <p:txBody>
          <a:bodyPr/>
          <a:lstStyle/>
          <a:p>
            <a:r>
              <a:rPr lang="en-US" dirty="0"/>
              <a:t>Explanation of Mappings</a:t>
            </a:r>
          </a:p>
        </p:txBody>
      </p:sp>
      <p:graphicFrame>
        <p:nvGraphicFramePr>
          <p:cNvPr id="7" name="Content Placeholder 2">
            <a:extLst>
              <a:ext uri="{FF2B5EF4-FFF2-40B4-BE49-F238E27FC236}">
                <a16:creationId xmlns:a16="http://schemas.microsoft.com/office/drawing/2014/main" id="{0D44F639-A058-4199-A34B-4812392D1B69}"/>
              </a:ext>
            </a:extLst>
          </p:cNvPr>
          <p:cNvGraphicFramePr>
            <a:graphicFrameLocks/>
          </p:cNvGraphicFramePr>
          <p:nvPr>
            <p:extLst>
              <p:ext uri="{D42A27DB-BD31-4B8C-83A1-F6EECF244321}">
                <p14:modId xmlns:p14="http://schemas.microsoft.com/office/powerpoint/2010/main" val="711525702"/>
              </p:ext>
            </p:extLst>
          </p:nvPr>
        </p:nvGraphicFramePr>
        <p:xfrm>
          <a:off x="2104809" y="1490657"/>
          <a:ext cx="7528289" cy="5220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180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1B4F64E-DD11-4751-B3A3-7FA183028AFA}"/>
              </a:ext>
            </a:extLst>
          </p:cNvPr>
          <p:cNvSpPr>
            <a:spLocks noGrp="1"/>
          </p:cNvSpPr>
          <p:nvPr>
            <p:ph type="body" sz="quarter" idx="12"/>
          </p:nvPr>
        </p:nvSpPr>
        <p:spPr/>
        <p:txBody>
          <a:bodyPr/>
          <a:lstStyle/>
          <a:p>
            <a:pPr marL="68580" indent="0">
              <a:buNone/>
            </a:pPr>
            <a:r>
              <a:rPr lang="en-US" dirty="0">
                <a:solidFill>
                  <a:srgbClr val="24797F"/>
                </a:solidFill>
              </a:rPr>
              <a:t>M1016</a:t>
            </a:r>
            <a:r>
              <a:rPr lang="en-US" dirty="0"/>
              <a:t> - Vulnerability Scanning</a:t>
            </a:r>
          </a:p>
          <a:p>
            <a:pPr marL="68580" indent="0">
              <a:buNone/>
            </a:pPr>
            <a:r>
              <a:rPr lang="en-US" dirty="0">
                <a:solidFill>
                  <a:srgbClr val="24797F"/>
                </a:solidFill>
              </a:rPr>
              <a:t>M1027</a:t>
            </a:r>
            <a:r>
              <a:rPr lang="en-US" dirty="0"/>
              <a:t> - Password Policies</a:t>
            </a:r>
          </a:p>
          <a:p>
            <a:pPr marL="68580" indent="0">
              <a:buNone/>
            </a:pPr>
            <a:r>
              <a:rPr lang="en-US" dirty="0">
                <a:solidFill>
                  <a:srgbClr val="24797F"/>
                </a:solidFill>
              </a:rPr>
              <a:t>M1042</a:t>
            </a:r>
            <a:r>
              <a:rPr lang="en-US" dirty="0"/>
              <a:t> - Disable or Remove Feature or Program</a:t>
            </a:r>
          </a:p>
          <a:p>
            <a:pPr marL="68580" indent="0">
              <a:buNone/>
            </a:pPr>
            <a:r>
              <a:rPr lang="en-US" dirty="0">
                <a:solidFill>
                  <a:srgbClr val="24797F"/>
                </a:solidFill>
              </a:rPr>
              <a:t>M1049</a:t>
            </a:r>
            <a:r>
              <a:rPr lang="en-US" dirty="0"/>
              <a:t> - Antivirus/Anti-malware</a:t>
            </a:r>
          </a:p>
          <a:p>
            <a:pPr marL="68580" indent="0">
              <a:buNone/>
            </a:pPr>
            <a:r>
              <a:rPr lang="en-US" dirty="0">
                <a:solidFill>
                  <a:srgbClr val="24797F"/>
                </a:solidFill>
              </a:rPr>
              <a:t>M1051</a:t>
            </a:r>
            <a:r>
              <a:rPr lang="en-US" dirty="0"/>
              <a:t> – Update Software</a:t>
            </a:r>
          </a:p>
        </p:txBody>
      </p:sp>
      <p:sp>
        <p:nvSpPr>
          <p:cNvPr id="13" name="Title 12">
            <a:extLst>
              <a:ext uri="{FF2B5EF4-FFF2-40B4-BE49-F238E27FC236}">
                <a16:creationId xmlns:a16="http://schemas.microsoft.com/office/drawing/2014/main" id="{DF5E0B70-4BD4-4BAD-A84B-CBB97AC0056D}"/>
              </a:ext>
            </a:extLst>
          </p:cNvPr>
          <p:cNvSpPr>
            <a:spLocks noGrp="1"/>
          </p:cNvSpPr>
          <p:nvPr>
            <p:ph type="title"/>
          </p:nvPr>
        </p:nvSpPr>
        <p:spPr/>
        <p:txBody>
          <a:bodyPr/>
          <a:lstStyle/>
          <a:p>
            <a:r>
              <a:rPr lang="en-US" dirty="0"/>
              <a:t>Explicit Mappings (Examples)</a:t>
            </a:r>
          </a:p>
        </p:txBody>
      </p:sp>
    </p:spTree>
    <p:extLst>
      <p:ext uri="{BB962C8B-B14F-4D97-AF65-F5344CB8AC3E}">
        <p14:creationId xmlns:p14="http://schemas.microsoft.com/office/powerpoint/2010/main" val="117351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3A86-AF9F-FA4A-B01A-E7F07182DD49}"/>
              </a:ext>
            </a:extLst>
          </p:cNvPr>
          <p:cNvSpPr>
            <a:spLocks noGrp="1"/>
          </p:cNvSpPr>
          <p:nvPr>
            <p:ph type="title"/>
          </p:nvPr>
        </p:nvSpPr>
        <p:spPr/>
        <p:txBody>
          <a:bodyPr/>
          <a:lstStyle/>
          <a:p>
            <a:r>
              <a:rPr lang="en-US" dirty="0"/>
              <a:t>Mr. Jeffrey E. Man</a:t>
            </a:r>
          </a:p>
        </p:txBody>
      </p:sp>
      <p:sp>
        <p:nvSpPr>
          <p:cNvPr id="3" name="Text Placeholder 2">
            <a:extLst>
              <a:ext uri="{FF2B5EF4-FFF2-40B4-BE49-F238E27FC236}">
                <a16:creationId xmlns:a16="http://schemas.microsoft.com/office/drawing/2014/main" id="{14343E24-D528-4E47-A3BF-00F50BB53983}"/>
              </a:ext>
            </a:extLst>
          </p:cNvPr>
          <p:cNvSpPr>
            <a:spLocks noGrp="1"/>
          </p:cNvSpPr>
          <p:nvPr>
            <p:ph type="body" sz="quarter" idx="14"/>
          </p:nvPr>
        </p:nvSpPr>
        <p:spPr>
          <a:xfrm>
            <a:off x="-3048" y="3569344"/>
            <a:ext cx="12192000" cy="1027083"/>
          </a:xfrm>
        </p:spPr>
        <p:txBody>
          <a:bodyPr>
            <a:normAutofit/>
          </a:bodyPr>
          <a:lstStyle/>
          <a:p>
            <a:r>
              <a:rPr lang="en-US" dirty="0"/>
              <a:t>Information Security Evangelist</a:t>
            </a:r>
          </a:p>
          <a:p>
            <a:r>
              <a:rPr lang="en-US" dirty="0"/>
              <a:t>Online Business Systems</a:t>
            </a:r>
          </a:p>
          <a:p>
            <a:endParaRPr lang="en-US" dirty="0"/>
          </a:p>
        </p:txBody>
      </p:sp>
    </p:spTree>
    <p:extLst>
      <p:ext uri="{BB962C8B-B14F-4D97-AF65-F5344CB8AC3E}">
        <p14:creationId xmlns:p14="http://schemas.microsoft.com/office/powerpoint/2010/main" val="184369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1B4F64E-DD11-4751-B3A3-7FA183028AFA}"/>
              </a:ext>
            </a:extLst>
          </p:cNvPr>
          <p:cNvSpPr>
            <a:spLocks noGrp="1"/>
          </p:cNvSpPr>
          <p:nvPr>
            <p:ph type="body" sz="quarter" idx="12"/>
          </p:nvPr>
        </p:nvSpPr>
        <p:spPr/>
        <p:txBody>
          <a:bodyPr/>
          <a:lstStyle/>
          <a:p>
            <a:pPr marL="68580" indent="0">
              <a:buNone/>
            </a:pPr>
            <a:r>
              <a:rPr lang="en-US" dirty="0">
                <a:solidFill>
                  <a:srgbClr val="24797F"/>
                </a:solidFill>
              </a:rPr>
              <a:t>M1015</a:t>
            </a:r>
            <a:r>
              <a:rPr lang="en-US" dirty="0"/>
              <a:t> – Active Directory Configuration</a:t>
            </a:r>
          </a:p>
          <a:p>
            <a:pPr marL="68580" indent="0">
              <a:buNone/>
            </a:pPr>
            <a:r>
              <a:rPr lang="en-US" dirty="0">
                <a:solidFill>
                  <a:srgbClr val="24797F"/>
                </a:solidFill>
              </a:rPr>
              <a:t>M1024 </a:t>
            </a:r>
            <a:r>
              <a:rPr lang="en-US" dirty="0"/>
              <a:t>– Restrict Registry Permissions </a:t>
            </a:r>
          </a:p>
          <a:p>
            <a:pPr marL="68580" indent="0">
              <a:buNone/>
            </a:pPr>
            <a:r>
              <a:rPr lang="en-US" dirty="0">
                <a:solidFill>
                  <a:srgbClr val="24797F"/>
                </a:solidFill>
              </a:rPr>
              <a:t>M1030</a:t>
            </a:r>
            <a:r>
              <a:rPr lang="en-US" dirty="0"/>
              <a:t> – Network Segmentation</a:t>
            </a:r>
          </a:p>
          <a:p>
            <a:pPr marL="68580" indent="0">
              <a:buNone/>
            </a:pPr>
            <a:r>
              <a:rPr lang="en-US" dirty="0">
                <a:solidFill>
                  <a:srgbClr val="24797F"/>
                </a:solidFill>
              </a:rPr>
              <a:t>M1047</a:t>
            </a:r>
            <a:r>
              <a:rPr lang="en-US" dirty="0"/>
              <a:t> – Audit</a:t>
            </a:r>
          </a:p>
          <a:p>
            <a:pPr marL="68580" indent="0">
              <a:buNone/>
            </a:pPr>
            <a:r>
              <a:rPr lang="en-US" dirty="0">
                <a:solidFill>
                  <a:srgbClr val="24797F"/>
                </a:solidFill>
              </a:rPr>
              <a:t>M1050</a:t>
            </a:r>
            <a:r>
              <a:rPr lang="en-US" dirty="0"/>
              <a:t> – Exploit Protection</a:t>
            </a:r>
          </a:p>
          <a:p>
            <a:pPr marL="68580" indent="0">
              <a:buNone/>
            </a:pPr>
            <a:endParaRPr lang="en-US" dirty="0"/>
          </a:p>
        </p:txBody>
      </p:sp>
      <p:sp>
        <p:nvSpPr>
          <p:cNvPr id="13" name="Title 12">
            <a:extLst>
              <a:ext uri="{FF2B5EF4-FFF2-40B4-BE49-F238E27FC236}">
                <a16:creationId xmlns:a16="http://schemas.microsoft.com/office/drawing/2014/main" id="{DF5E0B70-4BD4-4BAD-A84B-CBB97AC0056D}"/>
              </a:ext>
            </a:extLst>
          </p:cNvPr>
          <p:cNvSpPr>
            <a:spLocks noGrp="1"/>
          </p:cNvSpPr>
          <p:nvPr>
            <p:ph type="title"/>
          </p:nvPr>
        </p:nvSpPr>
        <p:spPr/>
        <p:txBody>
          <a:bodyPr/>
          <a:lstStyle/>
          <a:p>
            <a:r>
              <a:rPr lang="en-US" dirty="0"/>
              <a:t>Implicit Mappings (Examples)</a:t>
            </a:r>
          </a:p>
        </p:txBody>
      </p:sp>
    </p:spTree>
    <p:extLst>
      <p:ext uri="{BB962C8B-B14F-4D97-AF65-F5344CB8AC3E}">
        <p14:creationId xmlns:p14="http://schemas.microsoft.com/office/powerpoint/2010/main" val="273742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1B4F64E-DD11-4751-B3A3-7FA183028AFA}"/>
              </a:ext>
            </a:extLst>
          </p:cNvPr>
          <p:cNvSpPr>
            <a:spLocks noGrp="1"/>
          </p:cNvSpPr>
          <p:nvPr>
            <p:ph type="body" sz="quarter" idx="12"/>
          </p:nvPr>
        </p:nvSpPr>
        <p:spPr/>
        <p:txBody>
          <a:bodyPr/>
          <a:lstStyle/>
          <a:p>
            <a:pPr marL="68580" indent="0">
              <a:buNone/>
            </a:pPr>
            <a:r>
              <a:rPr lang="en-US" dirty="0">
                <a:solidFill>
                  <a:srgbClr val="24797F"/>
                </a:solidFill>
              </a:rPr>
              <a:t>M1020</a:t>
            </a:r>
            <a:r>
              <a:rPr lang="en-US" dirty="0"/>
              <a:t> – SSL/TLS Inspection</a:t>
            </a:r>
          </a:p>
          <a:p>
            <a:pPr marL="68580" indent="0">
              <a:buNone/>
            </a:pPr>
            <a:r>
              <a:rPr lang="en-US" dirty="0">
                <a:solidFill>
                  <a:srgbClr val="24797F"/>
                </a:solidFill>
              </a:rPr>
              <a:t>M1044</a:t>
            </a:r>
            <a:r>
              <a:rPr lang="en-US" dirty="0"/>
              <a:t> – Restrict Library Loading</a:t>
            </a:r>
          </a:p>
          <a:p>
            <a:pPr marL="68580" indent="0">
              <a:buNone/>
            </a:pPr>
            <a:r>
              <a:rPr lang="en-US" dirty="0">
                <a:solidFill>
                  <a:srgbClr val="24797F"/>
                </a:solidFill>
              </a:rPr>
              <a:t>M1045</a:t>
            </a:r>
            <a:r>
              <a:rPr lang="en-US" dirty="0"/>
              <a:t> – Code Signing</a:t>
            </a:r>
          </a:p>
          <a:p>
            <a:pPr marL="68580" indent="0">
              <a:buNone/>
            </a:pPr>
            <a:r>
              <a:rPr lang="en-US" dirty="0">
                <a:solidFill>
                  <a:srgbClr val="24797F"/>
                </a:solidFill>
              </a:rPr>
              <a:t>M1046</a:t>
            </a:r>
            <a:r>
              <a:rPr lang="en-US" dirty="0"/>
              <a:t> – Boot Integrity</a:t>
            </a:r>
          </a:p>
          <a:p>
            <a:pPr marL="68580" indent="0">
              <a:buNone/>
            </a:pPr>
            <a:r>
              <a:rPr lang="en-US" dirty="0">
                <a:solidFill>
                  <a:srgbClr val="24797F"/>
                </a:solidFill>
              </a:rPr>
              <a:t>M1048</a:t>
            </a:r>
            <a:r>
              <a:rPr lang="en-US" dirty="0"/>
              <a:t> – Application Isolation and Sandboxing</a:t>
            </a:r>
          </a:p>
          <a:p>
            <a:pPr marL="68580" indent="0">
              <a:buNone/>
            </a:pPr>
            <a:endParaRPr lang="en-US" dirty="0"/>
          </a:p>
        </p:txBody>
      </p:sp>
      <p:sp>
        <p:nvSpPr>
          <p:cNvPr id="13" name="Title 12">
            <a:extLst>
              <a:ext uri="{FF2B5EF4-FFF2-40B4-BE49-F238E27FC236}">
                <a16:creationId xmlns:a16="http://schemas.microsoft.com/office/drawing/2014/main" id="{DF5E0B70-4BD4-4BAD-A84B-CBB97AC0056D}"/>
              </a:ext>
            </a:extLst>
          </p:cNvPr>
          <p:cNvSpPr>
            <a:spLocks noGrp="1"/>
          </p:cNvSpPr>
          <p:nvPr>
            <p:ph type="title"/>
          </p:nvPr>
        </p:nvSpPr>
        <p:spPr/>
        <p:txBody>
          <a:bodyPr/>
          <a:lstStyle/>
          <a:p>
            <a:r>
              <a:rPr lang="en-US" dirty="0"/>
              <a:t>Need to Squint </a:t>
            </a:r>
          </a:p>
        </p:txBody>
      </p:sp>
    </p:spTree>
    <p:extLst>
      <p:ext uri="{BB962C8B-B14F-4D97-AF65-F5344CB8AC3E}">
        <p14:creationId xmlns:p14="http://schemas.microsoft.com/office/powerpoint/2010/main" val="3017670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99CAD-4DFF-4C48-8452-5A34C3493531}"/>
              </a:ext>
            </a:extLst>
          </p:cNvPr>
          <p:cNvSpPr>
            <a:spLocks noGrp="1"/>
          </p:cNvSpPr>
          <p:nvPr>
            <p:ph type="title"/>
          </p:nvPr>
        </p:nvSpPr>
        <p:spPr/>
        <p:txBody>
          <a:bodyPr/>
          <a:lstStyle/>
          <a:p>
            <a:r>
              <a:rPr lang="en-US" dirty="0"/>
              <a:t>Mitigations Mapped to PCI DSS</a:t>
            </a:r>
          </a:p>
        </p:txBody>
      </p:sp>
      <p:graphicFrame>
        <p:nvGraphicFramePr>
          <p:cNvPr id="4" name="Chart 3">
            <a:extLst>
              <a:ext uri="{FF2B5EF4-FFF2-40B4-BE49-F238E27FC236}">
                <a16:creationId xmlns:a16="http://schemas.microsoft.com/office/drawing/2014/main" id="{ADA54821-D9C1-4D81-BF82-B53D9EB5414E}"/>
              </a:ext>
            </a:extLst>
          </p:cNvPr>
          <p:cNvGraphicFramePr>
            <a:graphicFrameLocks/>
          </p:cNvGraphicFramePr>
          <p:nvPr>
            <p:extLst>
              <p:ext uri="{D42A27DB-BD31-4B8C-83A1-F6EECF244321}">
                <p14:modId xmlns:p14="http://schemas.microsoft.com/office/powerpoint/2010/main" val="793163023"/>
              </p:ext>
            </p:extLst>
          </p:nvPr>
        </p:nvGraphicFramePr>
        <p:xfrm>
          <a:off x="791333" y="1703308"/>
          <a:ext cx="10205297" cy="500793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5B8513F-966F-495B-B4E2-CC52CE3EB375}"/>
              </a:ext>
            </a:extLst>
          </p:cNvPr>
          <p:cNvSpPr txBox="1"/>
          <p:nvPr/>
        </p:nvSpPr>
        <p:spPr>
          <a:xfrm>
            <a:off x="5560827" y="2105246"/>
            <a:ext cx="436913" cy="584775"/>
          </a:xfrm>
          <a:prstGeom prst="rect">
            <a:avLst/>
          </a:prstGeom>
          <a:noFill/>
        </p:spPr>
        <p:txBody>
          <a:bodyPr wrap="square" rtlCol="0">
            <a:spAutoFit/>
          </a:bodyPr>
          <a:lstStyle/>
          <a:p>
            <a:r>
              <a:rPr lang="en-US" sz="3200" b="1" dirty="0">
                <a:solidFill>
                  <a:srgbClr val="FFFFFF"/>
                </a:solidFill>
              </a:rPr>
              <a:t>1</a:t>
            </a:r>
          </a:p>
        </p:txBody>
      </p:sp>
      <p:sp>
        <p:nvSpPr>
          <p:cNvPr id="6" name="TextBox 5">
            <a:extLst>
              <a:ext uri="{FF2B5EF4-FFF2-40B4-BE49-F238E27FC236}">
                <a16:creationId xmlns:a16="http://schemas.microsoft.com/office/drawing/2014/main" id="{1D374937-E6D6-4FB8-B23B-F8A6A03C8D84}"/>
              </a:ext>
            </a:extLst>
          </p:cNvPr>
          <p:cNvSpPr txBox="1"/>
          <p:nvPr/>
        </p:nvSpPr>
        <p:spPr>
          <a:xfrm>
            <a:off x="4692501" y="2289544"/>
            <a:ext cx="723015" cy="584775"/>
          </a:xfrm>
          <a:prstGeom prst="rect">
            <a:avLst/>
          </a:prstGeom>
          <a:noFill/>
        </p:spPr>
        <p:txBody>
          <a:bodyPr wrap="square" rtlCol="0">
            <a:spAutoFit/>
          </a:bodyPr>
          <a:lstStyle/>
          <a:p>
            <a:r>
              <a:rPr lang="en-US" sz="3200" b="1" dirty="0">
                <a:solidFill>
                  <a:srgbClr val="FFFFFF"/>
                </a:solidFill>
              </a:rPr>
              <a:t>5</a:t>
            </a:r>
          </a:p>
        </p:txBody>
      </p:sp>
      <p:sp>
        <p:nvSpPr>
          <p:cNvPr id="7" name="TextBox 6">
            <a:extLst>
              <a:ext uri="{FF2B5EF4-FFF2-40B4-BE49-F238E27FC236}">
                <a16:creationId xmlns:a16="http://schemas.microsoft.com/office/drawing/2014/main" id="{83E9367E-2F3A-4B67-BB20-CBE98AA21A6D}"/>
              </a:ext>
            </a:extLst>
          </p:cNvPr>
          <p:cNvSpPr txBox="1"/>
          <p:nvPr/>
        </p:nvSpPr>
        <p:spPr>
          <a:xfrm>
            <a:off x="6833189" y="3203943"/>
            <a:ext cx="723015" cy="584775"/>
          </a:xfrm>
          <a:prstGeom prst="rect">
            <a:avLst/>
          </a:prstGeom>
          <a:noFill/>
        </p:spPr>
        <p:txBody>
          <a:bodyPr wrap="square" rtlCol="0">
            <a:spAutoFit/>
          </a:bodyPr>
          <a:lstStyle/>
          <a:p>
            <a:r>
              <a:rPr lang="en-US" sz="3200" b="1" dirty="0">
                <a:solidFill>
                  <a:srgbClr val="FFFFFF"/>
                </a:solidFill>
              </a:rPr>
              <a:t>22</a:t>
            </a:r>
          </a:p>
        </p:txBody>
      </p:sp>
      <p:sp>
        <p:nvSpPr>
          <p:cNvPr id="8" name="TextBox 7">
            <a:extLst>
              <a:ext uri="{FF2B5EF4-FFF2-40B4-BE49-F238E27FC236}">
                <a16:creationId xmlns:a16="http://schemas.microsoft.com/office/drawing/2014/main" id="{0CB59411-02FF-46ED-8B50-BE1D6B5AD49B}"/>
              </a:ext>
            </a:extLst>
          </p:cNvPr>
          <p:cNvSpPr txBox="1"/>
          <p:nvPr/>
        </p:nvSpPr>
        <p:spPr>
          <a:xfrm>
            <a:off x="4122866" y="3344572"/>
            <a:ext cx="723015" cy="584775"/>
          </a:xfrm>
          <a:prstGeom prst="rect">
            <a:avLst/>
          </a:prstGeom>
          <a:noFill/>
        </p:spPr>
        <p:txBody>
          <a:bodyPr wrap="square" rtlCol="0">
            <a:spAutoFit/>
          </a:bodyPr>
          <a:lstStyle/>
          <a:p>
            <a:r>
              <a:rPr lang="en-US" sz="3200" b="1" dirty="0">
                <a:solidFill>
                  <a:srgbClr val="FFFFFF"/>
                </a:solidFill>
              </a:rPr>
              <a:t>13</a:t>
            </a:r>
          </a:p>
        </p:txBody>
      </p:sp>
    </p:spTree>
    <p:extLst>
      <p:ext uri="{BB962C8B-B14F-4D97-AF65-F5344CB8AC3E}">
        <p14:creationId xmlns:p14="http://schemas.microsoft.com/office/powerpoint/2010/main" val="419124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0EF42F-82AE-4E9C-8C74-F226D618802C}"/>
              </a:ext>
            </a:extLst>
          </p:cNvPr>
          <p:cNvSpPr>
            <a:spLocks noGrp="1"/>
          </p:cNvSpPr>
          <p:nvPr>
            <p:ph type="body" sz="quarter" idx="12"/>
          </p:nvPr>
        </p:nvSpPr>
        <p:spPr>
          <a:xfrm>
            <a:off x="609600" y="2143346"/>
            <a:ext cx="10972800" cy="4100881"/>
          </a:xfrm>
        </p:spPr>
        <p:txBody>
          <a:bodyPr>
            <a:normAutofit/>
          </a:bodyPr>
          <a:lstStyle/>
          <a:p>
            <a:pPr marL="457200" indent="-457200">
              <a:buFont typeface="Wingdings" panose="05000000000000000000" pitchFamily="2" charset="2"/>
              <a:buChar char="q"/>
            </a:pPr>
            <a:r>
              <a:rPr lang="en-US" sz="2000" dirty="0">
                <a:solidFill>
                  <a:srgbClr val="24797F"/>
                </a:solidFill>
              </a:rPr>
              <a:t>The vast majority of mitigations map to PCI DSS </a:t>
            </a:r>
            <a:r>
              <a:rPr lang="en-US" dirty="0">
                <a:solidFill>
                  <a:srgbClr val="24797F"/>
                </a:solidFill>
              </a:rPr>
              <a:t>(35/41)</a:t>
            </a:r>
          </a:p>
          <a:p>
            <a:pPr marL="457200" indent="-457200">
              <a:buFont typeface="Wingdings" panose="05000000000000000000" pitchFamily="2" charset="2"/>
              <a:buChar char="q"/>
            </a:pPr>
            <a:r>
              <a:rPr lang="en-US" sz="2000" dirty="0">
                <a:solidFill>
                  <a:srgbClr val="24797F"/>
                </a:solidFill>
              </a:rPr>
              <a:t>Some are not straightforward – you need to know how to apply the PCI DSS</a:t>
            </a:r>
          </a:p>
          <a:p>
            <a:pPr marL="914400" lvl="1" indent="-457200">
              <a:buFont typeface="Wingdings" panose="05000000000000000000" pitchFamily="2" charset="2"/>
              <a:buChar char="q"/>
            </a:pPr>
            <a:r>
              <a:rPr lang="en-US" dirty="0">
                <a:solidFill>
                  <a:srgbClr val="24797F"/>
                </a:solidFill>
              </a:rPr>
              <a:t>Which validates the use of ATT&amp;CK</a:t>
            </a:r>
            <a:r>
              <a:rPr lang="en-US" baseline="30000" dirty="0">
                <a:solidFill>
                  <a:srgbClr val="24797F"/>
                </a:solidFill>
              </a:rPr>
              <a:t>®</a:t>
            </a:r>
          </a:p>
          <a:p>
            <a:pPr marL="457200" indent="-457200">
              <a:buFont typeface="Wingdings" panose="05000000000000000000" pitchFamily="2" charset="2"/>
              <a:buChar char="q"/>
            </a:pPr>
            <a:r>
              <a:rPr lang="en-US" sz="2000" dirty="0">
                <a:solidFill>
                  <a:srgbClr val="24797F"/>
                </a:solidFill>
              </a:rPr>
              <a:t>There were several specific PCI DSS requirements that were identified as addressing or helping to address the particular mitigation in question</a:t>
            </a:r>
          </a:p>
          <a:p>
            <a:pPr marL="914400" lvl="1" indent="-457200">
              <a:buFont typeface="Wingdings" panose="05000000000000000000" pitchFamily="2" charset="2"/>
              <a:buChar char="q"/>
            </a:pPr>
            <a:r>
              <a:rPr lang="en-US" dirty="0">
                <a:solidFill>
                  <a:srgbClr val="24797F"/>
                </a:solidFill>
              </a:rPr>
              <a:t>Suggest an alternative (or validated) criteria for prioritization of PCI DSS requirements (Prioritize Approach to PCI)</a:t>
            </a:r>
          </a:p>
          <a:p>
            <a:pPr marL="914400" lvl="1" indent="-457200">
              <a:buFont typeface="Wingdings" panose="05000000000000000000" pitchFamily="2" charset="2"/>
              <a:buChar char="q"/>
            </a:pPr>
            <a:r>
              <a:rPr lang="en-US" dirty="0">
                <a:solidFill>
                  <a:srgbClr val="24797F"/>
                </a:solidFill>
              </a:rPr>
              <a:t>Gives QSAs and ISAs justification for requiring better adherence to certain requirements</a:t>
            </a:r>
          </a:p>
        </p:txBody>
      </p:sp>
      <p:sp>
        <p:nvSpPr>
          <p:cNvPr id="3" name="Title 2">
            <a:extLst>
              <a:ext uri="{FF2B5EF4-FFF2-40B4-BE49-F238E27FC236}">
                <a16:creationId xmlns:a16="http://schemas.microsoft.com/office/drawing/2014/main" id="{8B93FC68-2044-479A-96AC-DD4C6997FC16}"/>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990159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C84A5A-37C3-463B-8D26-D53E40A7790C}"/>
              </a:ext>
            </a:extLst>
          </p:cNvPr>
          <p:cNvSpPr>
            <a:spLocks noGrp="1"/>
          </p:cNvSpPr>
          <p:nvPr>
            <p:ph type="title"/>
          </p:nvPr>
        </p:nvSpPr>
        <p:spPr/>
        <p:txBody>
          <a:bodyPr/>
          <a:lstStyle/>
          <a:p>
            <a:r>
              <a:rPr lang="en-US" dirty="0"/>
              <a:t>Top 5 PCI DSS Requirements</a:t>
            </a:r>
          </a:p>
        </p:txBody>
      </p:sp>
      <p:graphicFrame>
        <p:nvGraphicFramePr>
          <p:cNvPr id="5" name="Table 6">
            <a:extLst>
              <a:ext uri="{FF2B5EF4-FFF2-40B4-BE49-F238E27FC236}">
                <a16:creationId xmlns:a16="http://schemas.microsoft.com/office/drawing/2014/main" id="{1127D5E7-13B1-4F76-9DB6-898D3BE24626}"/>
              </a:ext>
            </a:extLst>
          </p:cNvPr>
          <p:cNvGraphicFramePr>
            <a:graphicFrameLocks noGrp="1"/>
          </p:cNvGraphicFramePr>
          <p:nvPr>
            <p:extLst>
              <p:ext uri="{D42A27DB-BD31-4B8C-83A1-F6EECF244321}">
                <p14:modId xmlns:p14="http://schemas.microsoft.com/office/powerpoint/2010/main" val="2024562413"/>
              </p:ext>
            </p:extLst>
          </p:nvPr>
        </p:nvGraphicFramePr>
        <p:xfrm>
          <a:off x="1024977" y="2020185"/>
          <a:ext cx="9873395" cy="3827170"/>
        </p:xfrm>
        <a:graphic>
          <a:graphicData uri="http://schemas.openxmlformats.org/drawingml/2006/table">
            <a:tbl>
              <a:tblPr firstRow="1" bandRow="1">
                <a:tableStyleId>{5C22544A-7EE6-4342-B048-85BDC9FD1C3A}</a:tableStyleId>
              </a:tblPr>
              <a:tblGrid>
                <a:gridCol w="1679632">
                  <a:extLst>
                    <a:ext uri="{9D8B030D-6E8A-4147-A177-3AD203B41FA5}">
                      <a16:colId xmlns:a16="http://schemas.microsoft.com/office/drawing/2014/main" val="1876408597"/>
                    </a:ext>
                  </a:extLst>
                </a:gridCol>
                <a:gridCol w="8193763">
                  <a:extLst>
                    <a:ext uri="{9D8B030D-6E8A-4147-A177-3AD203B41FA5}">
                      <a16:colId xmlns:a16="http://schemas.microsoft.com/office/drawing/2014/main" val="305495248"/>
                    </a:ext>
                  </a:extLst>
                </a:gridCol>
              </a:tblGrid>
              <a:tr h="610879">
                <a:tc>
                  <a:txBody>
                    <a:bodyPr/>
                    <a:lstStyle/>
                    <a:p>
                      <a:pPr algn="ctr">
                        <a:spcBef>
                          <a:spcPts val="1200"/>
                        </a:spcBef>
                      </a:pPr>
                      <a:r>
                        <a:rPr lang="en-US" dirty="0"/>
                        <a:t>Requirement</a:t>
                      </a:r>
                    </a:p>
                  </a:txBody>
                  <a:tcPr/>
                </a:tc>
                <a:tc>
                  <a:txBody>
                    <a:bodyPr/>
                    <a:lstStyle/>
                    <a:p>
                      <a:pPr algn="ctr">
                        <a:spcBef>
                          <a:spcPts val="600"/>
                        </a:spcBef>
                      </a:pPr>
                      <a:r>
                        <a:rPr lang="en-US" dirty="0"/>
                        <a:t>Description</a:t>
                      </a:r>
                    </a:p>
                  </a:txBody>
                  <a:tcPr/>
                </a:tc>
                <a:extLst>
                  <a:ext uri="{0D108BD9-81ED-4DB2-BD59-A6C34878D82A}">
                    <a16:rowId xmlns:a16="http://schemas.microsoft.com/office/drawing/2014/main" val="3091396102"/>
                  </a:ext>
                </a:extLst>
              </a:tr>
              <a:tr h="718119">
                <a:tc>
                  <a:txBody>
                    <a:bodyPr/>
                    <a:lstStyle/>
                    <a:p>
                      <a:pPr algn="ctr">
                        <a:spcBef>
                          <a:spcPts val="1200"/>
                        </a:spcBef>
                      </a:pPr>
                      <a:r>
                        <a:rPr lang="en-US" sz="1800" b="1" dirty="0">
                          <a:solidFill>
                            <a:srgbClr val="24797F"/>
                          </a:solidFill>
                        </a:rPr>
                        <a:t>2.2</a:t>
                      </a:r>
                      <a:endParaRPr lang="en-US" b="1" dirty="0">
                        <a:solidFill>
                          <a:srgbClr val="24797F"/>
                        </a:solidFill>
                      </a:endParaRPr>
                    </a:p>
                  </a:txBody>
                  <a:tcPr/>
                </a:tc>
                <a:tc>
                  <a:txBody>
                    <a:bodyPr/>
                    <a:lstStyle/>
                    <a:p>
                      <a:r>
                        <a:rPr lang="en-US" dirty="0"/>
                        <a:t>Develop configuration standards for all system components</a:t>
                      </a:r>
                    </a:p>
                    <a:p>
                      <a:endParaRPr lang="en-US" dirty="0"/>
                    </a:p>
                  </a:txBody>
                  <a:tcPr/>
                </a:tc>
                <a:extLst>
                  <a:ext uri="{0D108BD9-81ED-4DB2-BD59-A6C34878D82A}">
                    <a16:rowId xmlns:a16="http://schemas.microsoft.com/office/drawing/2014/main" val="32676101"/>
                  </a:ext>
                </a:extLst>
              </a:tr>
              <a:tr h="619364">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24797F"/>
                          </a:solidFill>
                          <a:effectLst/>
                          <a:uLnTx/>
                          <a:uFillTx/>
                          <a:latin typeface="Verdana"/>
                          <a:ea typeface="+mn-ea"/>
                          <a:cs typeface="+mn-cs"/>
                        </a:rPr>
                        <a:t>8.x</a:t>
                      </a:r>
                    </a:p>
                  </a:txBody>
                  <a:tcPr/>
                </a:tc>
                <a:tc>
                  <a:txBody>
                    <a:bodyPr/>
                    <a:lstStyle/>
                    <a:p>
                      <a:r>
                        <a:rPr lang="en-US" dirty="0"/>
                        <a:t>Identify and authenticate access to system components</a:t>
                      </a:r>
                    </a:p>
                  </a:txBody>
                  <a:tcPr/>
                </a:tc>
                <a:extLst>
                  <a:ext uri="{0D108BD9-81ED-4DB2-BD59-A6C34878D82A}">
                    <a16:rowId xmlns:a16="http://schemas.microsoft.com/office/drawing/2014/main" val="3422955659"/>
                  </a:ext>
                </a:extLst>
              </a:tr>
              <a:tr h="619364">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24797F"/>
                          </a:solidFill>
                          <a:effectLst/>
                          <a:uLnTx/>
                          <a:uFillTx/>
                          <a:latin typeface="Verdana"/>
                          <a:ea typeface="+mn-ea"/>
                          <a:cs typeface="+mn-cs"/>
                        </a:rPr>
                        <a:t>6.4</a:t>
                      </a:r>
                    </a:p>
                  </a:txBody>
                  <a:tcPr/>
                </a:tc>
                <a:tc>
                  <a:txBody>
                    <a:bodyPr/>
                    <a:lstStyle/>
                    <a:p>
                      <a:r>
                        <a:rPr lang="en-US" dirty="0"/>
                        <a:t>Follow change control processes and procedures for all changes to system components</a:t>
                      </a:r>
                    </a:p>
                  </a:txBody>
                  <a:tcPr/>
                </a:tc>
                <a:extLst>
                  <a:ext uri="{0D108BD9-81ED-4DB2-BD59-A6C34878D82A}">
                    <a16:rowId xmlns:a16="http://schemas.microsoft.com/office/drawing/2014/main" val="2500078411"/>
                  </a:ext>
                </a:extLst>
              </a:tr>
              <a:tr h="619364">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24797F"/>
                          </a:solidFill>
                          <a:effectLst/>
                          <a:uLnTx/>
                          <a:uFillTx/>
                          <a:latin typeface="Verdana"/>
                          <a:ea typeface="+mn-ea"/>
                          <a:cs typeface="+mn-cs"/>
                        </a:rPr>
                        <a:t>11.5</a:t>
                      </a:r>
                    </a:p>
                  </a:txBody>
                  <a:tcPr/>
                </a:tc>
                <a:tc>
                  <a:txBody>
                    <a:bodyPr/>
                    <a:lstStyle/>
                    <a:p>
                      <a:r>
                        <a:rPr lang="en-US" dirty="0"/>
                        <a:t>Deploy a change-detection mechanism</a:t>
                      </a:r>
                    </a:p>
                  </a:txBody>
                  <a:tcPr/>
                </a:tc>
                <a:extLst>
                  <a:ext uri="{0D108BD9-81ED-4DB2-BD59-A6C34878D82A}">
                    <a16:rowId xmlns:a16="http://schemas.microsoft.com/office/drawing/2014/main" val="1531160432"/>
                  </a:ext>
                </a:extLst>
              </a:tr>
              <a:tr h="619364">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24797F"/>
                          </a:solidFill>
                          <a:effectLst/>
                          <a:uLnTx/>
                          <a:uFillTx/>
                          <a:latin typeface="Verdana"/>
                          <a:ea typeface="+mn-ea"/>
                          <a:cs typeface="+mn-cs"/>
                        </a:rPr>
                        <a:t>6.3</a:t>
                      </a:r>
                    </a:p>
                  </a:txBody>
                  <a:tcPr/>
                </a:tc>
                <a:tc>
                  <a:txBody>
                    <a:bodyPr/>
                    <a:lstStyle/>
                    <a:p>
                      <a:r>
                        <a:rPr lang="en-US" dirty="0"/>
                        <a:t>Secure software development</a:t>
                      </a:r>
                    </a:p>
                  </a:txBody>
                  <a:tcPr/>
                </a:tc>
                <a:extLst>
                  <a:ext uri="{0D108BD9-81ED-4DB2-BD59-A6C34878D82A}">
                    <a16:rowId xmlns:a16="http://schemas.microsoft.com/office/drawing/2014/main" val="1826321292"/>
                  </a:ext>
                </a:extLst>
              </a:tr>
            </a:tbl>
          </a:graphicData>
        </a:graphic>
      </p:graphicFrame>
    </p:spTree>
    <p:extLst>
      <p:ext uri="{BB962C8B-B14F-4D97-AF65-F5344CB8AC3E}">
        <p14:creationId xmlns:p14="http://schemas.microsoft.com/office/powerpoint/2010/main" val="311946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DDFC3-B46A-4A06-8788-6576DDA6600F}"/>
              </a:ext>
            </a:extLst>
          </p:cNvPr>
          <p:cNvSpPr>
            <a:spLocks noGrp="1"/>
          </p:cNvSpPr>
          <p:nvPr>
            <p:ph type="body" sz="quarter" idx="12"/>
          </p:nvPr>
        </p:nvSpPr>
        <p:spPr>
          <a:xfrm>
            <a:off x="609600" y="2164611"/>
            <a:ext cx="10972800" cy="4100881"/>
          </a:xfrm>
        </p:spPr>
        <p:txBody>
          <a:bodyPr/>
          <a:lstStyle/>
          <a:p>
            <a:pPr marL="457200" indent="-457200">
              <a:buFont typeface="Wingdings" panose="05000000000000000000" pitchFamily="2" charset="2"/>
              <a:buChar char="q"/>
            </a:pPr>
            <a:r>
              <a:rPr lang="en-US" sz="2000" dirty="0">
                <a:solidFill>
                  <a:srgbClr val="24797F"/>
                </a:solidFill>
              </a:rPr>
              <a:t>30% of mitigations (12/40) are addressed by PCI DSS 2.2 (Develop configuration standards for all system components) and its sub-requirements</a:t>
            </a:r>
          </a:p>
          <a:p>
            <a:pPr marL="914400" lvl="1" indent="-457200">
              <a:buFont typeface="Wingdings" panose="05000000000000000000" pitchFamily="2" charset="2"/>
              <a:buChar char="q"/>
            </a:pPr>
            <a:r>
              <a:rPr lang="en-US" dirty="0">
                <a:solidFill>
                  <a:srgbClr val="24797F"/>
                </a:solidFill>
              </a:rPr>
              <a:t>You need to know what systems you are using</a:t>
            </a:r>
          </a:p>
          <a:p>
            <a:pPr marL="914400" lvl="1" indent="-457200">
              <a:buFont typeface="Wingdings" panose="05000000000000000000" pitchFamily="2" charset="2"/>
              <a:buChar char="q"/>
            </a:pPr>
            <a:r>
              <a:rPr lang="en-US" dirty="0">
                <a:solidFill>
                  <a:srgbClr val="24797F"/>
                </a:solidFill>
              </a:rPr>
              <a:t>You need to follow security best practices</a:t>
            </a:r>
          </a:p>
          <a:p>
            <a:pPr marL="914400" lvl="1" indent="-457200">
              <a:buFont typeface="Wingdings" panose="05000000000000000000" pitchFamily="2" charset="2"/>
              <a:buChar char="q"/>
            </a:pPr>
            <a:r>
              <a:rPr lang="en-US" dirty="0">
                <a:solidFill>
                  <a:srgbClr val="24797F"/>
                </a:solidFill>
              </a:rPr>
              <a:t>ATT&amp;CK</a:t>
            </a:r>
            <a:r>
              <a:rPr lang="en-US" baseline="30000" dirty="0">
                <a:solidFill>
                  <a:srgbClr val="24797F"/>
                </a:solidFill>
              </a:rPr>
              <a:t>® </a:t>
            </a:r>
            <a:r>
              <a:rPr lang="en-US" dirty="0">
                <a:solidFill>
                  <a:srgbClr val="24797F"/>
                </a:solidFill>
              </a:rPr>
              <a:t>can help you justify/validate this process</a:t>
            </a:r>
          </a:p>
          <a:p>
            <a:pPr marL="457200" indent="-457200">
              <a:buFont typeface="Wingdings" panose="05000000000000000000" pitchFamily="2" charset="2"/>
              <a:buChar char="q"/>
            </a:pPr>
            <a:r>
              <a:rPr lang="en-US" sz="2000" dirty="0">
                <a:solidFill>
                  <a:srgbClr val="24797F"/>
                </a:solidFill>
              </a:rPr>
              <a:t>These 12 Mitigations relate back to </a:t>
            </a:r>
            <a:r>
              <a:rPr lang="en-US" dirty="0">
                <a:solidFill>
                  <a:srgbClr val="24797F"/>
                </a:solidFill>
              </a:rPr>
              <a:t>92 ATT&amp;CK</a:t>
            </a:r>
            <a:r>
              <a:rPr lang="en-US" baseline="30000" dirty="0">
                <a:solidFill>
                  <a:srgbClr val="24797F"/>
                </a:solidFill>
              </a:rPr>
              <a:t>® </a:t>
            </a:r>
            <a:r>
              <a:rPr lang="en-US" dirty="0">
                <a:solidFill>
                  <a:srgbClr val="24797F"/>
                </a:solidFill>
              </a:rPr>
              <a:t>Techniques</a:t>
            </a:r>
          </a:p>
          <a:p>
            <a:pPr marL="457200" indent="-457200">
              <a:buFont typeface="Wingdings" panose="05000000000000000000" pitchFamily="2" charset="2"/>
              <a:buChar char="q"/>
            </a:pPr>
            <a:r>
              <a:rPr lang="en-US" sz="2000" dirty="0">
                <a:solidFill>
                  <a:srgbClr val="24797F"/>
                </a:solidFill>
              </a:rPr>
              <a:t>Meaning 34.5% of attacks are addressed by just one major PCI DSS requirement</a:t>
            </a:r>
          </a:p>
          <a:p>
            <a:pPr marL="457200" indent="-457200">
              <a:buFont typeface="Wingdings" panose="05000000000000000000" pitchFamily="2" charset="2"/>
              <a:buChar char="q"/>
            </a:pPr>
            <a:r>
              <a:rPr lang="en-US" sz="2000" dirty="0">
                <a:solidFill>
                  <a:srgbClr val="24797F"/>
                </a:solidFill>
              </a:rPr>
              <a:t>Based on Mitigations in ATT&amp;CK</a:t>
            </a:r>
            <a:r>
              <a:rPr lang="en-US" sz="2000" baseline="30000" dirty="0">
                <a:solidFill>
                  <a:srgbClr val="24797F"/>
                </a:solidFill>
              </a:rPr>
              <a:t>® </a:t>
            </a:r>
            <a:r>
              <a:rPr lang="en-US" sz="2000" dirty="0">
                <a:solidFill>
                  <a:srgbClr val="24797F"/>
                </a:solidFill>
              </a:rPr>
              <a:t>the most important PCI DSS requirement is 2.2</a:t>
            </a:r>
            <a:endParaRPr lang="en-US" sz="2000" baseline="30000" dirty="0">
              <a:solidFill>
                <a:srgbClr val="24797F"/>
              </a:solidFill>
            </a:endParaRPr>
          </a:p>
        </p:txBody>
      </p:sp>
      <p:sp>
        <p:nvSpPr>
          <p:cNvPr id="3" name="Title 2">
            <a:extLst>
              <a:ext uri="{FF2B5EF4-FFF2-40B4-BE49-F238E27FC236}">
                <a16:creationId xmlns:a16="http://schemas.microsoft.com/office/drawing/2014/main" id="{2F11818F-9FE5-407B-9324-E9014E56096A}"/>
              </a:ext>
            </a:extLst>
          </p:cNvPr>
          <p:cNvSpPr>
            <a:spLocks noGrp="1"/>
          </p:cNvSpPr>
          <p:nvPr>
            <p:ph type="title"/>
          </p:nvPr>
        </p:nvSpPr>
        <p:spPr/>
        <p:txBody>
          <a:bodyPr/>
          <a:lstStyle/>
          <a:p>
            <a:r>
              <a:rPr lang="en-US" dirty="0"/>
              <a:t>Req. 2.2 “Develop Configuration Standards”</a:t>
            </a:r>
          </a:p>
        </p:txBody>
      </p:sp>
    </p:spTree>
    <p:extLst>
      <p:ext uri="{BB962C8B-B14F-4D97-AF65-F5344CB8AC3E}">
        <p14:creationId xmlns:p14="http://schemas.microsoft.com/office/powerpoint/2010/main" val="1055883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8EBA5-B0E1-4442-A05C-09714540C1F2}"/>
              </a:ext>
            </a:extLst>
          </p:cNvPr>
          <p:cNvSpPr txBox="1">
            <a:spLocks/>
          </p:cNvSpPr>
          <p:nvPr/>
        </p:nvSpPr>
        <p:spPr>
          <a:xfrm>
            <a:off x="1233377" y="1825550"/>
            <a:ext cx="5460261" cy="5032449"/>
          </a:xfrm>
          <a:prstGeom prst="rect">
            <a:avLst/>
          </a:prstGeom>
        </p:spPr>
        <p:txBody>
          <a:bodyPr>
            <a:normAutofit lnSpcReduction="10000"/>
          </a:bodyPr>
          <a:lstStyle>
            <a:lvl1pPr marL="3429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400" b="1" kern="1200" dirty="0" smtClean="0">
                <a:solidFill>
                  <a:schemeClr val="tx1"/>
                </a:solidFill>
                <a:latin typeface="+mn-lt"/>
                <a:ea typeface="+mn-ea"/>
                <a:cs typeface="+mn-cs"/>
              </a:defRPr>
            </a:lvl1pPr>
            <a:lvl2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000" kern="1200" dirty="0" smtClean="0">
                <a:solidFill>
                  <a:schemeClr val="accent1"/>
                </a:solidFill>
                <a:latin typeface="+mn-lt"/>
                <a:ea typeface="+mn-ea"/>
                <a:cs typeface="+mn-cs"/>
              </a:defRPr>
            </a:lvl2pPr>
            <a:lvl3pPr marL="73152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800" kern="1200" dirty="0" smtClean="0">
                <a:solidFill>
                  <a:schemeClr val="accent1"/>
                </a:solidFill>
                <a:latin typeface="+mn-lt"/>
                <a:ea typeface="+mn-ea"/>
                <a:cs typeface="+mn-cs"/>
              </a:defRPr>
            </a:lvl3pPr>
            <a:lvl4pPr marL="9144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600" kern="1200" dirty="0" smtClean="0">
                <a:solidFill>
                  <a:schemeClr val="accent1"/>
                </a:solidFill>
                <a:latin typeface="+mn-lt"/>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400" kern="1200" dirty="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gn="r">
              <a:buNone/>
            </a:pPr>
            <a:r>
              <a:rPr lang="en-US" sz="2800" dirty="0">
                <a:solidFill>
                  <a:srgbClr val="FFFFFF"/>
                </a:solidFill>
              </a:rPr>
              <a:t>Mr. Jeffrey E. Man</a:t>
            </a:r>
          </a:p>
          <a:p>
            <a:pPr marL="68580" indent="0" algn="r">
              <a:buNone/>
            </a:pPr>
            <a:r>
              <a:rPr lang="en-US" sz="2800" dirty="0">
                <a:solidFill>
                  <a:srgbClr val="FFFFFF"/>
                </a:solidFill>
              </a:rPr>
              <a:t>InfoSec Evangelist</a:t>
            </a:r>
          </a:p>
          <a:p>
            <a:pPr marL="68580" indent="0" algn="r">
              <a:buNone/>
            </a:pPr>
            <a:r>
              <a:rPr lang="en-US" sz="2800" dirty="0">
                <a:solidFill>
                  <a:srgbClr val="FFFFFF"/>
                </a:solidFill>
              </a:rPr>
              <a:t>InfoSec Curmudgeon</a:t>
            </a:r>
          </a:p>
          <a:p>
            <a:pPr marL="68580" indent="0" algn="r">
              <a:buNone/>
            </a:pPr>
            <a:r>
              <a:rPr lang="en-US" sz="2800" dirty="0">
                <a:solidFill>
                  <a:srgbClr val="FFFFFF"/>
                </a:solidFill>
              </a:rPr>
              <a:t>Tribe of Hackers</a:t>
            </a:r>
          </a:p>
          <a:p>
            <a:pPr marL="68580" indent="0" algn="r">
              <a:buNone/>
            </a:pPr>
            <a:endParaRPr lang="en-US" sz="2800" dirty="0">
              <a:solidFill>
                <a:srgbClr val="FFFFFF"/>
              </a:solidFill>
            </a:endParaRPr>
          </a:p>
          <a:p>
            <a:pPr marL="68580" indent="0" algn="r">
              <a:buNone/>
            </a:pPr>
            <a:r>
              <a:rPr lang="en-US" sz="2800" dirty="0">
                <a:solidFill>
                  <a:srgbClr val="FFFFFF"/>
                </a:solidFill>
              </a:rPr>
              <a:t>Online Business Systems</a:t>
            </a:r>
          </a:p>
          <a:p>
            <a:pPr marL="68580" indent="0" algn="r">
              <a:buNone/>
            </a:pPr>
            <a:r>
              <a:rPr lang="en-US" sz="2800" dirty="0">
                <a:solidFill>
                  <a:srgbClr val="FFFFFF"/>
                </a:solidFill>
              </a:rPr>
              <a:t>jman@obsglobal.com</a:t>
            </a:r>
          </a:p>
          <a:p>
            <a:pPr marL="68580" indent="0" algn="r">
              <a:buNone/>
            </a:pPr>
            <a:r>
              <a:rPr lang="en-US" sz="2800" dirty="0">
                <a:solidFill>
                  <a:srgbClr val="FFFFFF"/>
                </a:solidFill>
              </a:rPr>
              <a:t>@</a:t>
            </a:r>
            <a:r>
              <a:rPr lang="en-US" sz="2800" dirty="0" err="1">
                <a:solidFill>
                  <a:srgbClr val="FFFFFF"/>
                </a:solidFill>
              </a:rPr>
              <a:t>MrJeffMan</a:t>
            </a:r>
            <a:endParaRPr lang="en-US" sz="2800" dirty="0">
              <a:solidFill>
                <a:srgbClr val="FFFFFF"/>
              </a:solidFill>
            </a:endParaRPr>
          </a:p>
          <a:p>
            <a:pPr marL="68580" indent="0" algn="r">
              <a:buNone/>
            </a:pPr>
            <a:r>
              <a:rPr lang="en-US" sz="2800" dirty="0">
                <a:solidFill>
                  <a:srgbClr val="FFFFFF"/>
                </a:solidFill>
              </a:rPr>
              <a:t>301-310-4275</a:t>
            </a:r>
          </a:p>
          <a:p>
            <a:pPr marL="68580" indent="0" algn="r">
              <a:buNone/>
            </a:pPr>
            <a:endParaRPr lang="en-US" dirty="0">
              <a:solidFill>
                <a:srgbClr val="FFFFFF"/>
              </a:solidFill>
            </a:endParaRPr>
          </a:p>
        </p:txBody>
      </p:sp>
      <p:pic>
        <p:nvPicPr>
          <p:cNvPr id="4" name="Picture 3" descr="A person standing in front of a fence&#10;&#10;Description automatically generated">
            <a:extLst>
              <a:ext uri="{FF2B5EF4-FFF2-40B4-BE49-F238E27FC236}">
                <a16:creationId xmlns:a16="http://schemas.microsoft.com/office/drawing/2014/main" id="{497116E1-78CB-4324-87E8-DF3008B78F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87" y="1825551"/>
            <a:ext cx="3513618" cy="4684824"/>
          </a:xfrm>
          <a:prstGeom prst="rect">
            <a:avLst/>
          </a:prstGeom>
        </p:spPr>
      </p:pic>
      <p:sp>
        <p:nvSpPr>
          <p:cNvPr id="9" name="Title 2">
            <a:extLst>
              <a:ext uri="{FF2B5EF4-FFF2-40B4-BE49-F238E27FC236}">
                <a16:creationId xmlns:a16="http://schemas.microsoft.com/office/drawing/2014/main" id="{DFC4D4BF-3C51-4C45-9716-B7F537660A27}"/>
              </a:ext>
            </a:extLst>
          </p:cNvPr>
          <p:cNvSpPr txBox="1">
            <a:spLocks/>
          </p:cNvSpPr>
          <p:nvPr/>
        </p:nvSpPr>
        <p:spPr>
          <a:xfrm>
            <a:off x="609600" y="712381"/>
            <a:ext cx="10972800" cy="829018"/>
          </a:xfrm>
          <a:prstGeom prst="rect">
            <a:avLst/>
          </a:prstGeom>
        </p:spPr>
        <p:txBody>
          <a:bodyPr/>
          <a:lstStyle>
            <a:lvl1pPr marL="0" algn="ctr" defTabSz="914400" rtl="0" eaLnBrk="1" latinLnBrk="0" hangingPunct="1">
              <a:lnSpc>
                <a:spcPct val="90000"/>
              </a:lnSpc>
              <a:spcBef>
                <a:spcPct val="0"/>
              </a:spcBef>
              <a:buNone/>
              <a:defRPr kumimoji="0" lang="en-US" sz="4000" b="1" i="0" u="none" strike="noStrike" kern="1200" cap="none" spc="0" normalizeH="0" baseline="0" dirty="0">
                <a:ln>
                  <a:noFill/>
                </a:ln>
                <a:solidFill>
                  <a:prstClr val="white"/>
                </a:solidFill>
                <a:effectLst/>
                <a:uLnTx/>
                <a:uFillTx/>
                <a:latin typeface="Arial" panose="020B0604020202020204"/>
                <a:ea typeface="+mn-ea"/>
                <a:cs typeface="+mn-cs"/>
              </a:defRPr>
            </a:lvl1pPr>
          </a:lstStyle>
          <a:p>
            <a:r>
              <a:rPr lang="en-US" dirty="0"/>
              <a:t>Contact Information</a:t>
            </a:r>
          </a:p>
        </p:txBody>
      </p:sp>
    </p:spTree>
    <p:extLst>
      <p:ext uri="{BB962C8B-B14F-4D97-AF65-F5344CB8AC3E}">
        <p14:creationId xmlns:p14="http://schemas.microsoft.com/office/powerpoint/2010/main" val="3422071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vintage photo of a person&#10;&#10;Description automatically generated">
            <a:extLst>
              <a:ext uri="{FF2B5EF4-FFF2-40B4-BE49-F238E27FC236}">
                <a16:creationId xmlns:a16="http://schemas.microsoft.com/office/drawing/2014/main" id="{77888B8C-11CF-413F-8896-319EDE6824B6}"/>
              </a:ext>
            </a:extLst>
          </p:cNvPr>
          <p:cNvPicPr>
            <a:picLocks noChangeAspect="1"/>
          </p:cNvPicPr>
          <p:nvPr/>
        </p:nvPicPr>
        <p:blipFill rotWithShape="1">
          <a:blip r:embed="rId3">
            <a:extLst>
              <a:ext uri="{28A0092B-C50C-407E-A947-70E740481C1C}">
                <a14:useLocalDpi xmlns:a14="http://schemas.microsoft.com/office/drawing/2010/main" val="0"/>
              </a:ext>
            </a:extLst>
          </a:blip>
          <a:srcRect r="5373"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4320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2B990D-2172-4E6F-90CD-B07365C35D9D}"/>
              </a:ext>
            </a:extLst>
          </p:cNvPr>
          <p:cNvSpPr>
            <a:spLocks noGrp="1"/>
          </p:cNvSpPr>
          <p:nvPr>
            <p:ph type="body" sz="quarter" idx="12"/>
          </p:nvPr>
        </p:nvSpPr>
        <p:spPr>
          <a:xfrm>
            <a:off x="1945758" y="1392865"/>
            <a:ext cx="8088579" cy="5693735"/>
          </a:xfrm>
        </p:spPr>
        <p:txBody>
          <a:bodyPr>
            <a:normAutofit fontScale="85000" lnSpcReduction="10000"/>
          </a:bodyPr>
          <a:lstStyle/>
          <a:p>
            <a:pPr marL="457200" lvl="1" indent="0">
              <a:lnSpc>
                <a:spcPct val="120000"/>
              </a:lnSpc>
              <a:spcBef>
                <a:spcPts val="0"/>
              </a:spcBef>
              <a:spcAft>
                <a:spcPts val="0"/>
              </a:spcAft>
              <a:buNone/>
            </a:pPr>
            <a:r>
              <a:rPr lang="en-US" sz="2400" dirty="0">
                <a:solidFill>
                  <a:srgbClr val="003E41"/>
                </a:solidFill>
              </a:rPr>
              <a:t>13 years with the Department of Defense</a:t>
            </a:r>
          </a:p>
          <a:p>
            <a:pPr marL="1200150" lvl="2" indent="-285750">
              <a:lnSpc>
                <a:spcPct val="120000"/>
              </a:lnSpc>
              <a:spcBef>
                <a:spcPts val="0"/>
              </a:spcBef>
              <a:spcAft>
                <a:spcPts val="0"/>
              </a:spcAft>
            </a:pPr>
            <a:r>
              <a:rPr lang="en-US" sz="2400" dirty="0">
                <a:solidFill>
                  <a:srgbClr val="003E41"/>
                </a:solidFill>
              </a:rPr>
              <a:t>Certified Cryptanalyst</a:t>
            </a:r>
          </a:p>
          <a:p>
            <a:pPr marL="1200150" lvl="2" indent="-285750">
              <a:lnSpc>
                <a:spcPct val="120000"/>
              </a:lnSpc>
              <a:spcBef>
                <a:spcPts val="0"/>
              </a:spcBef>
              <a:spcAft>
                <a:spcPts val="0"/>
              </a:spcAft>
            </a:pPr>
            <a:r>
              <a:rPr lang="en-US" sz="2400" dirty="0">
                <a:solidFill>
                  <a:srgbClr val="003E41"/>
                </a:solidFill>
              </a:rPr>
              <a:t>Designed Cryptosystems and Cryptologic Aids</a:t>
            </a:r>
          </a:p>
          <a:p>
            <a:pPr marL="1200150" lvl="2" indent="-285750">
              <a:lnSpc>
                <a:spcPct val="120000"/>
              </a:lnSpc>
              <a:spcBef>
                <a:spcPts val="0"/>
              </a:spcBef>
              <a:spcAft>
                <a:spcPts val="0"/>
              </a:spcAft>
            </a:pPr>
            <a:r>
              <a:rPr lang="en-US" sz="2400" dirty="0">
                <a:solidFill>
                  <a:srgbClr val="003E41"/>
                </a:solidFill>
              </a:rPr>
              <a:t>Founding Member of Systems &amp; Network Attack Center</a:t>
            </a:r>
          </a:p>
          <a:p>
            <a:pPr marL="457200" lvl="1" indent="0">
              <a:lnSpc>
                <a:spcPct val="120000"/>
              </a:lnSpc>
              <a:spcBef>
                <a:spcPts val="0"/>
              </a:spcBef>
              <a:spcAft>
                <a:spcPts val="0"/>
              </a:spcAft>
              <a:buNone/>
            </a:pPr>
            <a:r>
              <a:rPr lang="en-US" sz="2400" dirty="0">
                <a:solidFill>
                  <a:srgbClr val="003E41"/>
                </a:solidFill>
              </a:rPr>
              <a:t>10 years as a PCI Qualified Security Assessor (QSA)</a:t>
            </a:r>
          </a:p>
          <a:p>
            <a:pPr marL="1200150" lvl="2" indent="-285750">
              <a:lnSpc>
                <a:spcPct val="120000"/>
              </a:lnSpc>
              <a:spcBef>
                <a:spcPts val="0"/>
              </a:spcBef>
              <a:spcAft>
                <a:spcPts val="0"/>
              </a:spcAft>
            </a:pPr>
            <a:r>
              <a:rPr lang="en-US" sz="2400" dirty="0">
                <a:solidFill>
                  <a:srgbClr val="003E41"/>
                </a:solidFill>
              </a:rPr>
              <a:t>Lead Assessor/Assessment Team Member</a:t>
            </a:r>
          </a:p>
          <a:p>
            <a:pPr marL="1200150" lvl="2" indent="-285750">
              <a:lnSpc>
                <a:spcPct val="120000"/>
              </a:lnSpc>
              <a:spcBef>
                <a:spcPts val="0"/>
              </a:spcBef>
              <a:spcAft>
                <a:spcPts val="0"/>
              </a:spcAft>
            </a:pPr>
            <a:r>
              <a:rPr lang="en-US" sz="2400" dirty="0">
                <a:solidFill>
                  <a:srgbClr val="003E41"/>
                </a:solidFill>
              </a:rPr>
              <a:t>Trusted Advisor</a:t>
            </a:r>
          </a:p>
          <a:p>
            <a:pPr marL="457200" lvl="1" indent="0">
              <a:lnSpc>
                <a:spcPct val="120000"/>
              </a:lnSpc>
              <a:spcBef>
                <a:spcPts val="0"/>
              </a:spcBef>
              <a:spcAft>
                <a:spcPts val="0"/>
              </a:spcAft>
              <a:buNone/>
            </a:pPr>
            <a:r>
              <a:rPr lang="en-US" sz="2400" dirty="0">
                <a:solidFill>
                  <a:srgbClr val="003E41"/>
                </a:solidFill>
              </a:rPr>
              <a:t>3 years with a Software Vendor</a:t>
            </a:r>
          </a:p>
          <a:p>
            <a:pPr marL="1200150" lvl="2" indent="-285750">
              <a:lnSpc>
                <a:spcPct val="120000"/>
              </a:lnSpc>
              <a:spcBef>
                <a:spcPts val="0"/>
              </a:spcBef>
              <a:spcAft>
                <a:spcPts val="0"/>
              </a:spcAft>
            </a:pPr>
            <a:r>
              <a:rPr lang="en-US" sz="2400" dirty="0">
                <a:solidFill>
                  <a:srgbClr val="003E41"/>
                </a:solidFill>
              </a:rPr>
              <a:t>PCI Subject Matter Expert</a:t>
            </a:r>
          </a:p>
          <a:p>
            <a:pPr marL="1200150" lvl="2" indent="-285750">
              <a:lnSpc>
                <a:spcPct val="120000"/>
              </a:lnSpc>
              <a:spcBef>
                <a:spcPts val="0"/>
              </a:spcBef>
              <a:spcAft>
                <a:spcPts val="0"/>
              </a:spcAft>
            </a:pPr>
            <a:r>
              <a:rPr lang="en-US" sz="2400" dirty="0">
                <a:solidFill>
                  <a:srgbClr val="003E41"/>
                </a:solidFill>
              </a:rPr>
              <a:t>Thought Leader</a:t>
            </a:r>
          </a:p>
          <a:p>
            <a:pPr marL="1200150" lvl="2" indent="-285750">
              <a:lnSpc>
                <a:spcPct val="120000"/>
              </a:lnSpc>
              <a:spcBef>
                <a:spcPts val="0"/>
              </a:spcBef>
              <a:spcAft>
                <a:spcPts val="0"/>
              </a:spcAft>
            </a:pPr>
            <a:r>
              <a:rPr lang="en-US" sz="2400" dirty="0">
                <a:solidFill>
                  <a:srgbClr val="003E41"/>
                </a:solidFill>
              </a:rPr>
              <a:t>Security Strategist</a:t>
            </a:r>
          </a:p>
          <a:p>
            <a:pPr marL="457200" lvl="1" indent="0">
              <a:lnSpc>
                <a:spcPct val="120000"/>
              </a:lnSpc>
              <a:spcBef>
                <a:spcPts val="0"/>
              </a:spcBef>
              <a:spcAft>
                <a:spcPts val="0"/>
              </a:spcAft>
              <a:buNone/>
            </a:pPr>
            <a:r>
              <a:rPr lang="en-US" sz="2400" dirty="0">
                <a:solidFill>
                  <a:srgbClr val="003E41"/>
                </a:solidFill>
              </a:rPr>
              <a:t>24+ years of commercial professional services</a:t>
            </a:r>
          </a:p>
          <a:p>
            <a:pPr marL="1200150" lvl="2" indent="-285750">
              <a:lnSpc>
                <a:spcPct val="120000"/>
              </a:lnSpc>
              <a:spcBef>
                <a:spcPts val="0"/>
              </a:spcBef>
              <a:spcAft>
                <a:spcPts val="0"/>
              </a:spcAft>
            </a:pPr>
            <a:r>
              <a:rPr lang="en-US" sz="2400" dirty="0">
                <a:solidFill>
                  <a:srgbClr val="003E41"/>
                </a:solidFill>
              </a:rPr>
              <a:t>Penetration Testing</a:t>
            </a:r>
          </a:p>
          <a:p>
            <a:pPr marL="1200150" lvl="2" indent="-285750">
              <a:lnSpc>
                <a:spcPct val="120000"/>
              </a:lnSpc>
              <a:spcBef>
                <a:spcPts val="0"/>
              </a:spcBef>
              <a:spcAft>
                <a:spcPts val="0"/>
              </a:spcAft>
            </a:pPr>
            <a:r>
              <a:rPr lang="en-US" sz="2400" dirty="0">
                <a:solidFill>
                  <a:srgbClr val="003E41"/>
                </a:solidFill>
              </a:rPr>
              <a:t>Vulnerability Assessments</a:t>
            </a:r>
          </a:p>
          <a:p>
            <a:pPr marL="1200150" lvl="2" indent="-285750">
              <a:lnSpc>
                <a:spcPct val="120000"/>
              </a:lnSpc>
              <a:spcBef>
                <a:spcPts val="0"/>
              </a:spcBef>
              <a:spcAft>
                <a:spcPts val="0"/>
              </a:spcAft>
            </a:pPr>
            <a:r>
              <a:rPr lang="en-US" sz="2400" dirty="0">
                <a:solidFill>
                  <a:srgbClr val="003E41"/>
                </a:solidFill>
              </a:rPr>
              <a:t>Security Architecture</a:t>
            </a:r>
          </a:p>
          <a:p>
            <a:pPr marL="1200150" lvl="2" indent="-285750">
              <a:lnSpc>
                <a:spcPct val="120000"/>
              </a:lnSpc>
              <a:spcBef>
                <a:spcPts val="0"/>
              </a:spcBef>
              <a:spcAft>
                <a:spcPts val="0"/>
              </a:spcAft>
            </a:pPr>
            <a:r>
              <a:rPr lang="en-US" sz="2400" dirty="0">
                <a:solidFill>
                  <a:srgbClr val="003E41"/>
                </a:solidFill>
              </a:rPr>
              <a:t>Trusted Advisor</a:t>
            </a:r>
          </a:p>
        </p:txBody>
      </p:sp>
      <p:sp>
        <p:nvSpPr>
          <p:cNvPr id="3" name="Title 2">
            <a:extLst>
              <a:ext uri="{FF2B5EF4-FFF2-40B4-BE49-F238E27FC236}">
                <a16:creationId xmlns:a16="http://schemas.microsoft.com/office/drawing/2014/main" id="{21BC5637-DFE8-4836-A46E-311FAA4D811F}"/>
              </a:ext>
            </a:extLst>
          </p:cNvPr>
          <p:cNvSpPr>
            <a:spLocks noGrp="1"/>
          </p:cNvSpPr>
          <p:nvPr>
            <p:ph type="title"/>
          </p:nvPr>
        </p:nvSpPr>
        <p:spPr/>
        <p:txBody>
          <a:bodyPr/>
          <a:lstStyle/>
          <a:p>
            <a:r>
              <a:rPr lang="en-US" dirty="0"/>
              <a:t>My Background</a:t>
            </a:r>
          </a:p>
        </p:txBody>
      </p:sp>
      <p:pic>
        <p:nvPicPr>
          <p:cNvPr id="4" name="Content Placeholder 6">
            <a:extLst>
              <a:ext uri="{FF2B5EF4-FFF2-40B4-BE49-F238E27FC236}">
                <a16:creationId xmlns:a16="http://schemas.microsoft.com/office/drawing/2014/main" id="{BB12EF6C-DE5E-4DB4-AE93-6CF75E92D011}"/>
              </a:ext>
            </a:extLst>
          </p:cNvPr>
          <p:cNvPicPr>
            <a:picLocks noChangeAspect="1"/>
          </p:cNvPicPr>
          <p:nvPr/>
        </p:nvPicPr>
        <p:blipFill>
          <a:blip r:embed="rId3" cstate="email">
            <a:extLst>
              <a:ext uri="{28A0092B-C50C-407E-A947-70E740481C1C}">
                <a14:useLocalDpi xmlns:a14="http://schemas.microsoft.com/office/drawing/2010/main"/>
              </a:ext>
            </a:extLst>
          </a:blip>
          <a:srcRect l="-6408" r="-6408"/>
          <a:stretch>
            <a:fillRect/>
          </a:stretch>
        </p:blipFill>
        <p:spPr>
          <a:xfrm>
            <a:off x="325716" y="1584252"/>
            <a:ext cx="1978005" cy="1753302"/>
          </a:xfrm>
          <a:prstGeom prst="rect">
            <a:avLst/>
          </a:prstGeom>
        </p:spPr>
      </p:pic>
      <p:pic>
        <p:nvPicPr>
          <p:cNvPr id="5" name="Picture 4">
            <a:extLst>
              <a:ext uri="{FF2B5EF4-FFF2-40B4-BE49-F238E27FC236}">
                <a16:creationId xmlns:a16="http://schemas.microsoft.com/office/drawing/2014/main" id="{D2316937-3A9B-4F9C-8F28-A27F9C04DE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83" y="3777916"/>
            <a:ext cx="2028138" cy="1814813"/>
          </a:xfrm>
          <a:prstGeom prst="rect">
            <a:avLst/>
          </a:prstGeom>
        </p:spPr>
      </p:pic>
      <p:pic>
        <p:nvPicPr>
          <p:cNvPr id="7" name="Picture 6" descr="A lit up city at night&#10;&#10;Description automatically generated">
            <a:extLst>
              <a:ext uri="{FF2B5EF4-FFF2-40B4-BE49-F238E27FC236}">
                <a16:creationId xmlns:a16="http://schemas.microsoft.com/office/drawing/2014/main" id="{6007B691-4113-477A-ABDD-F15291D0E8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424" y="4334070"/>
            <a:ext cx="2602296" cy="1463792"/>
          </a:xfrm>
          <a:prstGeom prst="rect">
            <a:avLst/>
          </a:prstGeom>
        </p:spPr>
      </p:pic>
      <p:pic>
        <p:nvPicPr>
          <p:cNvPr id="8" name="Picture 7">
            <a:extLst>
              <a:ext uri="{FF2B5EF4-FFF2-40B4-BE49-F238E27FC236}">
                <a16:creationId xmlns:a16="http://schemas.microsoft.com/office/drawing/2014/main" id="{348E7CFF-1204-4EB0-B5EB-7492B21B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7763" y="3001999"/>
            <a:ext cx="2516957" cy="1026919"/>
          </a:xfrm>
          <a:prstGeom prst="rect">
            <a:avLst/>
          </a:prstGeom>
        </p:spPr>
      </p:pic>
    </p:spTree>
    <p:extLst>
      <p:ext uri="{BB962C8B-B14F-4D97-AF65-F5344CB8AC3E}">
        <p14:creationId xmlns:p14="http://schemas.microsoft.com/office/powerpoint/2010/main" val="2481023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cup, indoor, sitting&#10;&#10;Description automatically generated">
            <a:extLst>
              <a:ext uri="{FF2B5EF4-FFF2-40B4-BE49-F238E27FC236}">
                <a16:creationId xmlns:a16="http://schemas.microsoft.com/office/drawing/2014/main" id="{4857FF26-E020-4E6E-88AC-AF41E385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326" y="870095"/>
            <a:ext cx="3615107" cy="5673638"/>
          </a:xfrm>
          <a:prstGeom prst="rect">
            <a:avLst/>
          </a:prstGeom>
        </p:spPr>
      </p:pic>
      <p:sp>
        <p:nvSpPr>
          <p:cNvPr id="6" name="Title 1">
            <a:extLst>
              <a:ext uri="{FF2B5EF4-FFF2-40B4-BE49-F238E27FC236}">
                <a16:creationId xmlns:a16="http://schemas.microsoft.com/office/drawing/2014/main" id="{AB88E866-0DB4-4048-A2DC-9AD25BBF62EC}"/>
              </a:ext>
            </a:extLst>
          </p:cNvPr>
          <p:cNvSpPr txBox="1">
            <a:spLocks/>
          </p:cNvSpPr>
          <p:nvPr/>
        </p:nvSpPr>
        <p:spPr>
          <a:xfrm>
            <a:off x="1877096" y="2054007"/>
            <a:ext cx="6036503" cy="2749984"/>
          </a:xfrm>
          <a:prstGeom prst="rect">
            <a:avLst/>
          </a:prstGeom>
        </p:spPr>
        <p:txBody>
          <a:bodyPr>
            <a:normAutofit/>
          </a:bodyPr>
          <a:lstStyle>
            <a:lvl1pPr marL="0" algn="ctr" defTabSz="914400" rtl="0" eaLnBrk="1" latinLnBrk="0" hangingPunct="1">
              <a:lnSpc>
                <a:spcPct val="90000"/>
              </a:lnSpc>
              <a:spcBef>
                <a:spcPct val="0"/>
              </a:spcBef>
              <a:buNone/>
              <a:defRPr kumimoji="0" lang="en-US" sz="4000" b="1" i="0" u="none" strike="noStrike" kern="1200" cap="none" spc="0" normalizeH="0" baseline="0" dirty="0">
                <a:ln>
                  <a:noFill/>
                </a:ln>
                <a:solidFill>
                  <a:prstClr val="white"/>
                </a:solidFill>
                <a:effectLst/>
                <a:uLnTx/>
                <a:uFillTx/>
                <a:latin typeface="Arial" panose="020B0604020202020204"/>
                <a:ea typeface="+mn-ea"/>
                <a:cs typeface="+mn-cs"/>
              </a:defRPr>
            </a:lvl1pPr>
          </a:lstStyle>
          <a:p>
            <a:r>
              <a:rPr lang="en-US" sz="6600" dirty="0"/>
              <a:t>What are we talking about?</a:t>
            </a:r>
          </a:p>
        </p:txBody>
      </p:sp>
      <p:sp>
        <p:nvSpPr>
          <p:cNvPr id="7" name="Text Placeholder 2">
            <a:extLst>
              <a:ext uri="{FF2B5EF4-FFF2-40B4-BE49-F238E27FC236}">
                <a16:creationId xmlns:a16="http://schemas.microsoft.com/office/drawing/2014/main" id="{FACA6870-C90C-471A-B27D-490E5ADCEAB2}"/>
              </a:ext>
            </a:extLst>
          </p:cNvPr>
          <p:cNvSpPr txBox="1">
            <a:spLocks/>
          </p:cNvSpPr>
          <p:nvPr/>
        </p:nvSpPr>
        <p:spPr>
          <a:xfrm>
            <a:off x="2477937" y="4423141"/>
            <a:ext cx="5435662" cy="1943553"/>
          </a:xfrm>
          <a:prstGeom prst="rect">
            <a:avLst/>
          </a:prstGeom>
        </p:spPr>
        <p:txBody>
          <a:bodyPr/>
          <a:lstStyle>
            <a:lvl1pPr marL="3429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400" b="1" kern="1200" dirty="0" smtClean="0">
                <a:solidFill>
                  <a:schemeClr val="tx1"/>
                </a:solidFill>
                <a:latin typeface="+mn-lt"/>
                <a:ea typeface="+mn-ea"/>
                <a:cs typeface="+mn-cs"/>
              </a:defRPr>
            </a:lvl1pPr>
            <a:lvl2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2000" kern="1200" dirty="0" smtClean="0">
                <a:solidFill>
                  <a:schemeClr val="accent1"/>
                </a:solidFill>
                <a:latin typeface="+mn-lt"/>
                <a:ea typeface="+mn-ea"/>
                <a:cs typeface="+mn-cs"/>
              </a:defRPr>
            </a:lvl2pPr>
            <a:lvl3pPr marL="73152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800" kern="1200" dirty="0" smtClean="0">
                <a:solidFill>
                  <a:schemeClr val="accent1"/>
                </a:solidFill>
                <a:latin typeface="+mn-lt"/>
                <a:ea typeface="+mn-ea"/>
                <a:cs typeface="+mn-cs"/>
              </a:defRPr>
            </a:lvl3pPr>
            <a:lvl4pPr marL="91440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600" kern="1200" dirty="0" smtClean="0">
                <a:solidFill>
                  <a:schemeClr val="accent1"/>
                </a:solidFill>
                <a:latin typeface="+mn-lt"/>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defRPr lang="en-US" sz="1400" kern="1200" dirty="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gn="ctr">
              <a:buNone/>
            </a:pPr>
            <a:r>
              <a:rPr lang="en-US" dirty="0">
                <a:solidFill>
                  <a:srgbClr val="FFFFFF"/>
                </a:solidFill>
              </a:rPr>
              <a:t>Attacks, threats, vulnerabilities, pen testing, red teaming, blue teaming, PCI, and more!</a:t>
            </a:r>
          </a:p>
        </p:txBody>
      </p:sp>
    </p:spTree>
    <p:extLst>
      <p:ext uri="{BB962C8B-B14F-4D97-AF65-F5344CB8AC3E}">
        <p14:creationId xmlns:p14="http://schemas.microsoft.com/office/powerpoint/2010/main" val="384176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1DF4B-7511-4CBB-B7F8-173442E8E3A9}"/>
              </a:ext>
            </a:extLst>
          </p:cNvPr>
          <p:cNvPicPr>
            <a:picLocks noChangeAspect="1"/>
          </p:cNvPicPr>
          <p:nvPr/>
        </p:nvPicPr>
        <p:blipFill>
          <a:blip r:embed="rId3"/>
          <a:stretch>
            <a:fillRect/>
          </a:stretch>
        </p:blipFill>
        <p:spPr>
          <a:xfrm>
            <a:off x="216568" y="2502568"/>
            <a:ext cx="11638548" cy="2430379"/>
          </a:xfrm>
          <a:prstGeom prst="rect">
            <a:avLst/>
          </a:prstGeom>
        </p:spPr>
      </p:pic>
      <p:sp>
        <p:nvSpPr>
          <p:cNvPr id="6" name="Title 5">
            <a:extLst>
              <a:ext uri="{FF2B5EF4-FFF2-40B4-BE49-F238E27FC236}">
                <a16:creationId xmlns:a16="http://schemas.microsoft.com/office/drawing/2014/main" id="{ADB2116E-303F-4D80-8D10-144553CD5239}"/>
              </a:ext>
            </a:extLst>
          </p:cNvPr>
          <p:cNvSpPr>
            <a:spLocks noGrp="1"/>
          </p:cNvSpPr>
          <p:nvPr>
            <p:ph type="title"/>
          </p:nvPr>
        </p:nvSpPr>
        <p:spPr/>
        <p:txBody>
          <a:bodyPr/>
          <a:lstStyle/>
          <a:p>
            <a:r>
              <a:rPr lang="en-US" dirty="0"/>
              <a:t>The Basic Risk Equation</a:t>
            </a:r>
          </a:p>
        </p:txBody>
      </p:sp>
      <p:sp>
        <p:nvSpPr>
          <p:cNvPr id="7" name="Text Placeholder 6">
            <a:extLst>
              <a:ext uri="{FF2B5EF4-FFF2-40B4-BE49-F238E27FC236}">
                <a16:creationId xmlns:a16="http://schemas.microsoft.com/office/drawing/2014/main" id="{09072834-88AA-4FB7-AAAA-040FD75D8656}"/>
              </a:ext>
            </a:extLst>
          </p:cNvPr>
          <p:cNvSpPr>
            <a:spLocks noGrp="1"/>
          </p:cNvSpPr>
          <p:nvPr>
            <p:ph type="body" sz="quarter" idx="11"/>
          </p:nvPr>
        </p:nvSpPr>
        <p:spPr/>
        <p:txBody>
          <a:bodyPr/>
          <a:lstStyle/>
          <a:p>
            <a:r>
              <a:rPr lang="en-US" dirty="0"/>
              <a:t>Origins of our terminology</a:t>
            </a:r>
          </a:p>
        </p:txBody>
      </p:sp>
    </p:spTree>
    <p:extLst>
      <p:ext uri="{BB962C8B-B14F-4D97-AF65-F5344CB8AC3E}">
        <p14:creationId xmlns:p14="http://schemas.microsoft.com/office/powerpoint/2010/main" val="908319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late&#10;&#10;Description automatically generated">
            <a:extLst>
              <a:ext uri="{FF2B5EF4-FFF2-40B4-BE49-F238E27FC236}">
                <a16:creationId xmlns:a16="http://schemas.microsoft.com/office/drawing/2014/main" id="{CBF3CFC0-D40F-4738-AA05-CCF19C9C3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533" y="1823511"/>
            <a:ext cx="8494933" cy="1750212"/>
          </a:xfrm>
          <a:prstGeom prst="rect">
            <a:avLst/>
          </a:prstGeom>
        </p:spPr>
      </p:pic>
      <p:sp>
        <p:nvSpPr>
          <p:cNvPr id="3" name="TextBox 2">
            <a:extLst>
              <a:ext uri="{FF2B5EF4-FFF2-40B4-BE49-F238E27FC236}">
                <a16:creationId xmlns:a16="http://schemas.microsoft.com/office/drawing/2014/main" id="{17C34FDF-598F-4783-A6D0-6DB60306CC46}"/>
              </a:ext>
            </a:extLst>
          </p:cNvPr>
          <p:cNvSpPr txBox="1"/>
          <p:nvPr/>
        </p:nvSpPr>
        <p:spPr>
          <a:xfrm>
            <a:off x="1427028" y="3629816"/>
            <a:ext cx="9337942" cy="923330"/>
          </a:xfrm>
          <a:prstGeom prst="rect">
            <a:avLst/>
          </a:prstGeom>
          <a:noFill/>
        </p:spPr>
        <p:txBody>
          <a:bodyPr wrap="none" rtlCol="0">
            <a:spAutoFit/>
          </a:bodyPr>
          <a:lstStyle/>
          <a:p>
            <a:pPr algn="ctr"/>
            <a:r>
              <a:rPr lang="en-US" sz="5400" dirty="0">
                <a:solidFill>
                  <a:srgbClr val="FFFFFF"/>
                </a:solidFill>
              </a:rPr>
              <a:t>MITRE ATT&amp;CK</a:t>
            </a:r>
            <a:r>
              <a:rPr lang="en-US" sz="5400" baseline="30000" dirty="0">
                <a:solidFill>
                  <a:srgbClr val="FFFFFF"/>
                </a:solidFill>
              </a:rPr>
              <a:t>®</a:t>
            </a:r>
            <a:r>
              <a:rPr lang="en-US" sz="5400" dirty="0">
                <a:solidFill>
                  <a:srgbClr val="FFFFFF"/>
                </a:solidFill>
              </a:rPr>
              <a:t> Framework</a:t>
            </a:r>
          </a:p>
        </p:txBody>
      </p:sp>
      <p:sp>
        <p:nvSpPr>
          <p:cNvPr id="4" name="TextBox 3">
            <a:extLst>
              <a:ext uri="{FF2B5EF4-FFF2-40B4-BE49-F238E27FC236}">
                <a16:creationId xmlns:a16="http://schemas.microsoft.com/office/drawing/2014/main" id="{0922EB06-1B4E-42E2-8DA0-24D108524B26}"/>
              </a:ext>
            </a:extLst>
          </p:cNvPr>
          <p:cNvSpPr txBox="1"/>
          <p:nvPr/>
        </p:nvSpPr>
        <p:spPr>
          <a:xfrm>
            <a:off x="4485108" y="4553146"/>
            <a:ext cx="3221779" cy="523220"/>
          </a:xfrm>
          <a:prstGeom prst="rect">
            <a:avLst/>
          </a:prstGeom>
          <a:noFill/>
        </p:spPr>
        <p:txBody>
          <a:bodyPr wrap="none" rtlCol="0">
            <a:spAutoFit/>
          </a:bodyPr>
          <a:lstStyle/>
          <a:p>
            <a:r>
              <a:rPr lang="en-US" sz="2800" dirty="0">
                <a:solidFill>
                  <a:srgbClr val="FFFFFF"/>
                </a:solidFill>
              </a:rPr>
              <a:t>A Brief Introduction</a:t>
            </a:r>
          </a:p>
        </p:txBody>
      </p:sp>
    </p:spTree>
    <p:extLst>
      <p:ext uri="{BB962C8B-B14F-4D97-AF65-F5344CB8AC3E}">
        <p14:creationId xmlns:p14="http://schemas.microsoft.com/office/powerpoint/2010/main" val="374551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EA15F-F718-46C4-BCC7-C580315D6FE6}"/>
              </a:ext>
            </a:extLst>
          </p:cNvPr>
          <p:cNvSpPr>
            <a:spLocks noGrp="1"/>
          </p:cNvSpPr>
          <p:nvPr>
            <p:ph type="body" sz="quarter" idx="12"/>
          </p:nvPr>
        </p:nvSpPr>
        <p:spPr>
          <a:xfrm>
            <a:off x="1190846" y="1775638"/>
            <a:ext cx="9728791" cy="3232298"/>
          </a:xfrm>
        </p:spPr>
        <p:txBody>
          <a:bodyPr/>
          <a:lstStyle/>
          <a:p>
            <a:pPr marL="68580" indent="0">
              <a:buNone/>
            </a:pPr>
            <a:r>
              <a:rPr lang="en-US" dirty="0">
                <a:solidFill>
                  <a:srgbClr val="24797F"/>
                </a:solidFill>
              </a:rPr>
              <a:t>MITRE ATT&amp;CK</a:t>
            </a:r>
            <a:r>
              <a:rPr lang="en-US" baseline="30000" dirty="0">
                <a:solidFill>
                  <a:srgbClr val="24797F"/>
                </a:solidFill>
              </a:rPr>
              <a:t>®</a:t>
            </a:r>
            <a:r>
              <a:rPr lang="en-US" dirty="0">
                <a:solidFill>
                  <a:srgbClr val="24797F"/>
                </a:solidFill>
              </a:rPr>
              <a:t> </a:t>
            </a:r>
            <a:r>
              <a:rPr lang="en-US" dirty="0">
                <a:solidFill>
                  <a:srgbClr val="000000"/>
                </a:solidFill>
              </a:rPr>
              <a:t>is a globally-accessible knowledge base of adversary tactics and techniques based on real-world observations. The </a:t>
            </a:r>
            <a:r>
              <a:rPr lang="en-US" dirty="0">
                <a:solidFill>
                  <a:srgbClr val="24797F"/>
                </a:solidFill>
              </a:rPr>
              <a:t>ATT&amp;CK </a:t>
            </a:r>
            <a:r>
              <a:rPr lang="en-US" dirty="0">
                <a:solidFill>
                  <a:srgbClr val="000000"/>
                </a:solidFill>
              </a:rPr>
              <a:t>knowledge base is used as a foundation for the development of specific threat models and methodologies in the private sector, in government, and in the cybersecurity product and service community.</a:t>
            </a:r>
          </a:p>
          <a:p>
            <a:pPr marL="68580" indent="0">
              <a:buNone/>
            </a:pPr>
            <a:r>
              <a:rPr lang="en-US" dirty="0">
                <a:solidFill>
                  <a:srgbClr val="24797F"/>
                </a:solidFill>
              </a:rPr>
              <a:t>ATT&amp;CK </a:t>
            </a:r>
            <a:r>
              <a:rPr lang="en-US" dirty="0">
                <a:solidFill>
                  <a:srgbClr val="000000"/>
                </a:solidFill>
              </a:rPr>
              <a:t>is open and available to any person or organization for use at no charge.</a:t>
            </a:r>
          </a:p>
        </p:txBody>
      </p:sp>
      <p:sp>
        <p:nvSpPr>
          <p:cNvPr id="3" name="Title 2">
            <a:extLst>
              <a:ext uri="{FF2B5EF4-FFF2-40B4-BE49-F238E27FC236}">
                <a16:creationId xmlns:a16="http://schemas.microsoft.com/office/drawing/2014/main" id="{65B896E7-E543-44E4-B28A-B836B6B05199}"/>
              </a:ext>
            </a:extLst>
          </p:cNvPr>
          <p:cNvSpPr>
            <a:spLocks noGrp="1"/>
          </p:cNvSpPr>
          <p:nvPr>
            <p:ph type="title"/>
          </p:nvPr>
        </p:nvSpPr>
        <p:spPr/>
        <p:txBody>
          <a:bodyPr/>
          <a:lstStyle/>
          <a:p>
            <a:r>
              <a:rPr lang="en-US" dirty="0"/>
              <a:t>What is the MITRE ATT&amp;CK Framework</a:t>
            </a:r>
          </a:p>
        </p:txBody>
      </p:sp>
      <p:sp>
        <p:nvSpPr>
          <p:cNvPr id="4" name="TextBox 3">
            <a:extLst>
              <a:ext uri="{FF2B5EF4-FFF2-40B4-BE49-F238E27FC236}">
                <a16:creationId xmlns:a16="http://schemas.microsoft.com/office/drawing/2014/main" id="{3BC23238-EBA1-4F6C-8945-BE8DE025F8D2}"/>
              </a:ext>
            </a:extLst>
          </p:cNvPr>
          <p:cNvSpPr txBox="1"/>
          <p:nvPr/>
        </p:nvSpPr>
        <p:spPr>
          <a:xfrm>
            <a:off x="2627033" y="5196576"/>
            <a:ext cx="5747087" cy="707886"/>
          </a:xfrm>
          <a:prstGeom prst="rect">
            <a:avLst/>
          </a:prstGeom>
          <a:noFill/>
        </p:spPr>
        <p:txBody>
          <a:bodyPr wrap="none" rtlCol="0">
            <a:spAutoFit/>
          </a:bodyPr>
          <a:lstStyle/>
          <a:p>
            <a:pPr algn="ctr"/>
            <a:r>
              <a:rPr lang="en-US" sz="4000" b="1" dirty="0">
                <a:solidFill>
                  <a:srgbClr val="24797F"/>
                </a:solidFill>
              </a:rPr>
              <a:t>https://attack.mitre.org</a:t>
            </a:r>
          </a:p>
        </p:txBody>
      </p:sp>
    </p:spTree>
    <p:extLst>
      <p:ext uri="{BB962C8B-B14F-4D97-AF65-F5344CB8AC3E}">
        <p14:creationId xmlns:p14="http://schemas.microsoft.com/office/powerpoint/2010/main" val="358407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04B79-0005-4FA9-8A59-7556A7BFE0C8}"/>
              </a:ext>
            </a:extLst>
          </p:cNvPr>
          <p:cNvSpPr>
            <a:spLocks noGrp="1"/>
          </p:cNvSpPr>
          <p:nvPr>
            <p:ph type="title"/>
          </p:nvPr>
        </p:nvSpPr>
        <p:spPr/>
        <p:txBody>
          <a:bodyPr/>
          <a:lstStyle/>
          <a:p>
            <a:r>
              <a:rPr lang="en-US" dirty="0"/>
              <a:t>Enterprise ATT&amp;CK Matrix</a:t>
            </a:r>
          </a:p>
        </p:txBody>
      </p:sp>
      <p:sp>
        <p:nvSpPr>
          <p:cNvPr id="5" name="Text Placeholder 4">
            <a:extLst>
              <a:ext uri="{FF2B5EF4-FFF2-40B4-BE49-F238E27FC236}">
                <a16:creationId xmlns:a16="http://schemas.microsoft.com/office/drawing/2014/main" id="{1CE4BA75-2998-45B5-B679-1E137A845CD9}"/>
              </a:ext>
            </a:extLst>
          </p:cNvPr>
          <p:cNvSpPr>
            <a:spLocks noGrp="1"/>
          </p:cNvSpPr>
          <p:nvPr>
            <p:ph type="body" sz="quarter" idx="12"/>
          </p:nvPr>
        </p:nvSpPr>
        <p:spPr/>
        <p:txBody>
          <a:bodyPr>
            <a:normAutofit/>
          </a:bodyPr>
          <a:lstStyle/>
          <a:p>
            <a:r>
              <a:rPr lang="en-US" dirty="0"/>
              <a:t>The Framework mapped out for an organization (details the Risk)</a:t>
            </a:r>
          </a:p>
        </p:txBody>
      </p:sp>
      <p:pic>
        <p:nvPicPr>
          <p:cNvPr id="4" name="Picture 3">
            <a:extLst>
              <a:ext uri="{FF2B5EF4-FFF2-40B4-BE49-F238E27FC236}">
                <a16:creationId xmlns:a16="http://schemas.microsoft.com/office/drawing/2014/main" id="{B807F144-5A8B-4986-8126-D82A45DB1FCB}"/>
              </a:ext>
            </a:extLst>
          </p:cNvPr>
          <p:cNvPicPr>
            <a:picLocks noChangeAspect="1"/>
          </p:cNvPicPr>
          <p:nvPr/>
        </p:nvPicPr>
        <p:blipFill>
          <a:blip r:embed="rId3"/>
          <a:stretch>
            <a:fillRect/>
          </a:stretch>
        </p:blipFill>
        <p:spPr>
          <a:xfrm>
            <a:off x="890337" y="1817818"/>
            <a:ext cx="9966158" cy="4749746"/>
          </a:xfrm>
          <a:prstGeom prst="rect">
            <a:avLst/>
          </a:prstGeom>
        </p:spPr>
      </p:pic>
    </p:spTree>
    <p:extLst>
      <p:ext uri="{BB962C8B-B14F-4D97-AF65-F5344CB8AC3E}">
        <p14:creationId xmlns:p14="http://schemas.microsoft.com/office/powerpoint/2010/main" val="55359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8D35D6-8B11-4BA2-904F-71C7429B7E7D}"/>
              </a:ext>
            </a:extLst>
          </p:cNvPr>
          <p:cNvSpPr>
            <a:spLocks noGrp="1"/>
          </p:cNvSpPr>
          <p:nvPr>
            <p:ph type="body" sz="quarter" idx="12"/>
          </p:nvPr>
        </p:nvSpPr>
        <p:spPr>
          <a:xfrm>
            <a:off x="609600" y="1866899"/>
            <a:ext cx="10972800" cy="3002813"/>
          </a:xfrm>
        </p:spPr>
        <p:txBody>
          <a:bodyPr/>
          <a:lstStyle/>
          <a:p>
            <a:r>
              <a:rPr lang="en-US" dirty="0">
                <a:solidFill>
                  <a:srgbClr val="24797F"/>
                </a:solidFill>
              </a:rPr>
              <a:t>12 Tactics - </a:t>
            </a:r>
            <a:r>
              <a:rPr lang="en-US" dirty="0"/>
              <a:t>represent the adversary’s tactical goal: the reason for performing an action. </a:t>
            </a:r>
          </a:p>
          <a:p>
            <a:r>
              <a:rPr lang="en-US" dirty="0">
                <a:solidFill>
                  <a:srgbClr val="24797F"/>
                </a:solidFill>
              </a:rPr>
              <a:t>266 Techniques - </a:t>
            </a:r>
            <a:r>
              <a:rPr lang="en-US" dirty="0"/>
              <a:t>represent “how” an adversary achieves a tactical goal by performing an action.</a:t>
            </a:r>
          </a:p>
          <a:p>
            <a:r>
              <a:rPr lang="en-US" dirty="0">
                <a:solidFill>
                  <a:srgbClr val="24797F"/>
                </a:solidFill>
              </a:rPr>
              <a:t>41 Mitigations – </a:t>
            </a:r>
            <a:r>
              <a:rPr lang="en-US" dirty="0">
                <a:solidFill>
                  <a:srgbClr val="000000"/>
                </a:solidFill>
              </a:rPr>
              <a:t>represent the actions, settings, countermeasures taken to prevent successful exploitation of an adversary’s tactics and/or techniques.</a:t>
            </a:r>
            <a:endParaRPr lang="en-US" dirty="0">
              <a:solidFill>
                <a:srgbClr val="003E41"/>
              </a:solidFill>
            </a:endParaRPr>
          </a:p>
        </p:txBody>
      </p:sp>
      <p:sp>
        <p:nvSpPr>
          <p:cNvPr id="3" name="Title 2">
            <a:extLst>
              <a:ext uri="{FF2B5EF4-FFF2-40B4-BE49-F238E27FC236}">
                <a16:creationId xmlns:a16="http://schemas.microsoft.com/office/drawing/2014/main" id="{F71FEF6A-107E-43EE-AADA-9EAC6093DE7B}"/>
              </a:ext>
            </a:extLst>
          </p:cNvPr>
          <p:cNvSpPr>
            <a:spLocks noGrp="1"/>
          </p:cNvSpPr>
          <p:nvPr>
            <p:ph type="title"/>
          </p:nvPr>
        </p:nvSpPr>
        <p:spPr>
          <a:xfrm>
            <a:off x="471377" y="347071"/>
            <a:ext cx="10972800" cy="1086298"/>
          </a:xfrm>
        </p:spPr>
        <p:txBody>
          <a:bodyPr>
            <a:normAutofit fontScale="90000"/>
          </a:bodyPr>
          <a:lstStyle/>
          <a:p>
            <a:r>
              <a:rPr lang="en-US" dirty="0">
                <a:solidFill>
                  <a:srgbClr val="FFFFFF"/>
                </a:solidFill>
              </a:rPr>
              <a:t>Elements of the </a:t>
            </a:r>
            <a:br>
              <a:rPr lang="en-US" dirty="0">
                <a:solidFill>
                  <a:srgbClr val="FFFFFF"/>
                </a:solidFill>
              </a:rPr>
            </a:br>
            <a:r>
              <a:rPr lang="en-US" dirty="0">
                <a:solidFill>
                  <a:srgbClr val="FFFFFF"/>
                </a:solidFill>
              </a:rPr>
              <a:t>MITRE ATT&amp;CK</a:t>
            </a:r>
            <a:r>
              <a:rPr lang="en-US" baseline="30000" dirty="0">
                <a:solidFill>
                  <a:srgbClr val="FFFFFF"/>
                </a:solidFill>
              </a:rPr>
              <a:t>®</a:t>
            </a:r>
            <a:r>
              <a:rPr lang="en-US" dirty="0">
                <a:solidFill>
                  <a:srgbClr val="FFFFFF"/>
                </a:solidFill>
              </a:rPr>
              <a:t> Framework</a:t>
            </a:r>
            <a:br>
              <a:rPr lang="en-US" dirty="0">
                <a:solidFill>
                  <a:srgbClr val="FFFFFF"/>
                </a:solidFill>
              </a:rPr>
            </a:br>
            <a:endParaRPr lang="en-US" dirty="0"/>
          </a:p>
        </p:txBody>
      </p:sp>
    </p:spTree>
    <p:extLst>
      <p:ext uri="{BB962C8B-B14F-4D97-AF65-F5344CB8AC3E}">
        <p14:creationId xmlns:p14="http://schemas.microsoft.com/office/powerpoint/2010/main" val="2666339716"/>
      </p:ext>
    </p:extLst>
  </p:cSld>
  <p:clrMapOvr>
    <a:masterClrMapping/>
  </p:clrMapOvr>
</p:sld>
</file>

<file path=ppt/theme/theme1.xml><?xml version="1.0" encoding="utf-8"?>
<a:theme xmlns:a="http://schemas.openxmlformats.org/drawingml/2006/main" name="Light">
  <a:themeElements>
    <a:clrScheme name="PCI Rebranding 2020">
      <a:dk1>
        <a:srgbClr val="000000"/>
      </a:dk1>
      <a:lt1>
        <a:srgbClr val="FFFFFF"/>
      </a:lt1>
      <a:dk2>
        <a:srgbClr val="44546A"/>
      </a:dk2>
      <a:lt2>
        <a:srgbClr val="E7E6E6"/>
      </a:lt2>
      <a:accent1>
        <a:srgbClr val="24797F"/>
      </a:accent1>
      <a:accent2>
        <a:srgbClr val="7F519D"/>
      </a:accent2>
      <a:accent3>
        <a:srgbClr val="5F5F5F"/>
      </a:accent3>
      <a:accent4>
        <a:srgbClr val="12B8EC"/>
      </a:accent4>
      <a:accent5>
        <a:srgbClr val="003E41"/>
      </a:accent5>
      <a:accent6>
        <a:srgbClr val="67BB4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E5BB7DA17A2045AE35191B8F2E1D50" ma:contentTypeVersion="13" ma:contentTypeDescription="Create a new document." ma:contentTypeScope="" ma:versionID="cd2c710e2023c3ea7205594746fd85f7">
  <xsd:schema xmlns:xsd="http://www.w3.org/2001/XMLSchema" xmlns:xs="http://www.w3.org/2001/XMLSchema" xmlns:p="http://schemas.microsoft.com/office/2006/metadata/properties" xmlns:ns3="be36520a-7db2-4a8b-bac7-57d9ff0f5444" xmlns:ns4="4ced0b78-f0e9-46d9-80b8-fd669fbba303" targetNamespace="http://schemas.microsoft.com/office/2006/metadata/properties" ma:root="true" ma:fieldsID="93d082f11f3d9584e64c41a880f72b41" ns3:_="" ns4:_="">
    <xsd:import namespace="be36520a-7db2-4a8b-bac7-57d9ff0f5444"/>
    <xsd:import namespace="4ced0b78-f0e9-46d9-80b8-fd669fbba30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36520a-7db2-4a8b-bac7-57d9ff0f54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ed0b78-f0e9-46d9-80b8-fd669fbba30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F2FCC5-753D-4498-AE9E-0750CD9CDF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36520a-7db2-4a8b-bac7-57d9ff0f5444"/>
    <ds:schemaRef ds:uri="4ced0b78-f0e9-46d9-80b8-fd669fbba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797231-DF93-4F7F-99A4-4E6423BDC50D}">
  <ds:schemaRefs>
    <ds:schemaRef ds:uri="http://schemas.microsoft.com/sharepoint/v3/contenttype/forms"/>
  </ds:schemaRefs>
</ds:datastoreItem>
</file>

<file path=customXml/itemProps3.xml><?xml version="1.0" encoding="utf-8"?>
<ds:datastoreItem xmlns:ds="http://schemas.openxmlformats.org/officeDocument/2006/customXml" ds:itemID="{FE291337-145E-4BC1-B0D3-88D7F5D1479A}">
  <ds:schemaRefs>
    <ds:schemaRef ds:uri="http://purl.org/dc/elements/1.1/"/>
    <ds:schemaRef ds:uri="http://schemas.microsoft.com/office/infopath/2007/PartnerControls"/>
    <ds:schemaRef ds:uri="http://purl.org/dc/terms/"/>
    <ds:schemaRef ds:uri="http://schemas.microsoft.com/office/2006/documentManagement/types"/>
    <ds:schemaRef ds:uri="http://purl.org/dc/dcmitype/"/>
    <ds:schemaRef ds:uri="http://schemas.openxmlformats.org/package/2006/metadata/core-properties"/>
    <ds:schemaRef ds:uri="be36520a-7db2-4a8b-bac7-57d9ff0f5444"/>
    <ds:schemaRef ds:uri="4ced0b78-f0e9-46d9-80b8-fd669fbba30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2393</TotalTime>
  <Words>2168</Words>
  <Application>Microsoft Office PowerPoint</Application>
  <PresentationFormat>Widescreen</PresentationFormat>
  <Paragraphs>216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Core Sans M 45</vt:lpstr>
      <vt:lpstr>Verdana</vt:lpstr>
      <vt:lpstr>Wingdings</vt:lpstr>
      <vt:lpstr>Light</vt:lpstr>
      <vt:lpstr>Mapping MITRE ATT&amp;CK® to the PCI DSS </vt:lpstr>
      <vt:lpstr>Mr. Jeffrey E. Man</vt:lpstr>
      <vt:lpstr>My Background</vt:lpstr>
      <vt:lpstr>PowerPoint Presentation</vt:lpstr>
      <vt:lpstr>The Basic Risk Equation</vt:lpstr>
      <vt:lpstr>PowerPoint Presentation</vt:lpstr>
      <vt:lpstr>What is the MITRE ATT&amp;CK Framework</vt:lpstr>
      <vt:lpstr>Enterprise ATT&amp;CK Matrix</vt:lpstr>
      <vt:lpstr>Elements of the  MITRE ATT&amp;CK® Framework </vt:lpstr>
      <vt:lpstr>Enterprise Tactics</vt:lpstr>
      <vt:lpstr>Enterprise Techniques</vt:lpstr>
      <vt:lpstr>Enterprise Mitigations</vt:lpstr>
      <vt:lpstr>Mapping ATT&amp;CK to PCI DSS</vt:lpstr>
      <vt:lpstr>PCI Data Security Standard</vt:lpstr>
      <vt:lpstr>Apparent applicability to PCI DSS</vt:lpstr>
      <vt:lpstr>Mapping the Mitigations to PCI DSS Requirements</vt:lpstr>
      <vt:lpstr>Findings &amp; Observations</vt:lpstr>
      <vt:lpstr>Explanation of Mappings</vt:lpstr>
      <vt:lpstr>Explicit Mappings (Examples)</vt:lpstr>
      <vt:lpstr>Implicit Mappings (Examples)</vt:lpstr>
      <vt:lpstr>Need to Squint </vt:lpstr>
      <vt:lpstr>Mitigations Mapped to PCI DSS</vt:lpstr>
      <vt:lpstr>Observations</vt:lpstr>
      <vt:lpstr>Top 5 PCI DSS Requirements</vt:lpstr>
      <vt:lpstr>Req. 2.2 “Develop Configuration Standards”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MITRE ATT&amp;CK® to the PCI DSS </dc:title>
  <dc:creator>Man, Jeffrey</dc:creator>
  <cp:lastModifiedBy>Man, Jeffrey</cp:lastModifiedBy>
  <cp:revision>13</cp:revision>
  <dcterms:created xsi:type="dcterms:W3CDTF">2020-09-01T00:04:36Z</dcterms:created>
  <dcterms:modified xsi:type="dcterms:W3CDTF">2020-09-02T15:58:29Z</dcterms:modified>
</cp:coreProperties>
</file>